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461" r:id="rId3"/>
    <p:sldId id="316" r:id="rId4"/>
    <p:sldId id="370" r:id="rId5"/>
    <p:sldId id="277" r:id="rId6"/>
    <p:sldId id="541" r:id="rId7"/>
    <p:sldId id="542" r:id="rId8"/>
    <p:sldId id="558" r:id="rId9"/>
    <p:sldId id="315" r:id="rId10"/>
    <p:sldId id="546" r:id="rId11"/>
    <p:sldId id="543" r:id="rId12"/>
    <p:sldId id="544" r:id="rId13"/>
    <p:sldId id="284" r:id="rId14"/>
    <p:sldId id="296" r:id="rId15"/>
    <p:sldId id="299" r:id="rId16"/>
    <p:sldId id="302" r:id="rId17"/>
    <p:sldId id="303" r:id="rId18"/>
    <p:sldId id="304" r:id="rId19"/>
    <p:sldId id="306" r:id="rId20"/>
    <p:sldId id="547" r:id="rId21"/>
    <p:sldId id="549" r:id="rId22"/>
    <p:sldId id="550" r:id="rId23"/>
    <p:sldId id="552" r:id="rId24"/>
    <p:sldId id="554" r:id="rId25"/>
    <p:sldId id="555" r:id="rId26"/>
    <p:sldId id="556" r:id="rId27"/>
    <p:sldId id="293" r:id="rId28"/>
  </p:sldIdLst>
  <p:sldSz cx="9144000" cy="5143500" type="screen16x9"/>
  <p:notesSz cx="6858000" cy="9144000"/>
  <p:embeddedFontLst>
    <p:embeddedFont>
      <p:font typeface="Arial Unicode MS" panose="020B0604020202020204" pitchFamily="34" charset="-128"/>
      <p:regular r:id="rId30"/>
    </p:embeddedFont>
    <p:embeddedFont>
      <p:font typeface="Bebas Neue" panose="020B0606020202050201" pitchFamily="34" charset="77"/>
      <p:regular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DengXian" panose="02010600030101010101" pitchFamily="2" charset="-122"/>
      <p:regular r:id="rId36"/>
      <p:bold r:id="rId37"/>
    </p:embeddedFont>
    <p:embeddedFont>
      <p:font typeface="Fira Sans Extra Condensed" panose="020F0502020204030204" pitchFamily="34" charset="0"/>
      <p:regular r:id="rId38"/>
      <p:bold r:id="rId39"/>
    </p:embeddedFont>
    <p:embeddedFont>
      <p:font typeface="Palatino Linotype" panose="02040502050505030304" pitchFamily="18" charset="0"/>
      <p:regular r:id="rId40"/>
      <p:bold r:id="rId41"/>
      <p:italic r:id="rId42"/>
      <p:boldItalic r:id="rId43"/>
    </p:embeddedFont>
    <p:embeddedFont>
      <p:font typeface="Roboto" panose="02000000000000000000" pitchFamily="2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4"/>
  </p:normalViewPr>
  <p:slideViewPr>
    <p:cSldViewPr snapToGrid="0">
      <p:cViewPr>
        <p:scale>
          <a:sx n="183" d="100"/>
          <a:sy n="183" d="100"/>
        </p:scale>
        <p:origin x="14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20" Type="http://schemas.openxmlformats.org/officeDocument/2006/relationships/slide" Target="slides/slide19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1CE5F8-7BA9-0C46-92C2-2899EF635B41}" type="doc">
      <dgm:prSet loTypeId="urn:microsoft.com/office/officeart/2005/8/layout/funnel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84ACFA1-06BF-4B4A-BACA-B182A6EEF87B}">
      <dgm:prSet phldrT="[Text]"/>
      <dgm:spPr/>
      <dgm:t>
        <a:bodyPr/>
        <a:lstStyle/>
        <a:p>
          <a:r>
            <a:rPr lang="en-GB" dirty="0"/>
            <a:t>PROSES </a:t>
          </a:r>
        </a:p>
      </dgm:t>
    </dgm:pt>
    <dgm:pt modelId="{240D94E5-AA39-4243-97B1-FF0A7BFC595C}" type="parTrans" cxnId="{707CF13D-47B3-124C-924F-346B00DAAAE7}">
      <dgm:prSet/>
      <dgm:spPr/>
      <dgm:t>
        <a:bodyPr/>
        <a:lstStyle/>
        <a:p>
          <a:endParaRPr lang="en-GB"/>
        </a:p>
      </dgm:t>
    </dgm:pt>
    <dgm:pt modelId="{4AEF7ECF-D05A-0041-9C8D-C20D25ED8C84}" type="sibTrans" cxnId="{707CF13D-47B3-124C-924F-346B00DAAAE7}">
      <dgm:prSet/>
      <dgm:spPr/>
      <dgm:t>
        <a:bodyPr/>
        <a:lstStyle/>
        <a:p>
          <a:endParaRPr lang="en-GB"/>
        </a:p>
      </dgm:t>
    </dgm:pt>
    <dgm:pt modelId="{BC5CAB00-9B95-B742-985A-BD67A959E542}">
      <dgm:prSet phldrT="[Text]"/>
      <dgm:spPr/>
      <dgm:t>
        <a:bodyPr/>
        <a:lstStyle/>
        <a:p>
          <a:r>
            <a:rPr lang="en-GB" dirty="0"/>
            <a:t>KONTEN</a:t>
          </a:r>
        </a:p>
      </dgm:t>
    </dgm:pt>
    <dgm:pt modelId="{53DA4B67-ABD8-5C43-997D-ED600A556598}" type="parTrans" cxnId="{4941F517-0035-5B4E-BA27-D09879DC1DF1}">
      <dgm:prSet/>
      <dgm:spPr/>
      <dgm:t>
        <a:bodyPr/>
        <a:lstStyle/>
        <a:p>
          <a:endParaRPr lang="en-GB"/>
        </a:p>
      </dgm:t>
    </dgm:pt>
    <dgm:pt modelId="{7658E07A-CBFA-0F4C-ACDA-D3D714704057}" type="sibTrans" cxnId="{4941F517-0035-5B4E-BA27-D09879DC1DF1}">
      <dgm:prSet/>
      <dgm:spPr/>
      <dgm:t>
        <a:bodyPr/>
        <a:lstStyle/>
        <a:p>
          <a:endParaRPr lang="en-GB"/>
        </a:p>
      </dgm:t>
    </dgm:pt>
    <dgm:pt modelId="{0E9274E4-869F-DB44-8A14-78F264DB2FDB}">
      <dgm:prSet phldrT="[Text]"/>
      <dgm:spPr/>
      <dgm:t>
        <a:bodyPr/>
        <a:lstStyle/>
        <a:p>
          <a:r>
            <a:rPr lang="en-GB" dirty="0" err="1"/>
            <a:t>Produk</a:t>
          </a:r>
          <a:endParaRPr lang="en-GB" dirty="0"/>
        </a:p>
      </dgm:t>
    </dgm:pt>
    <dgm:pt modelId="{6F413D4B-1215-E44D-9FD5-FDCAC92FB147}" type="parTrans" cxnId="{654DBAA7-EA08-C545-9698-E059F88D8C26}">
      <dgm:prSet/>
      <dgm:spPr/>
      <dgm:t>
        <a:bodyPr/>
        <a:lstStyle/>
        <a:p>
          <a:endParaRPr lang="en-GB"/>
        </a:p>
      </dgm:t>
    </dgm:pt>
    <dgm:pt modelId="{D4BBB8E9-951B-6C43-9501-CCE839D73D41}" type="sibTrans" cxnId="{654DBAA7-EA08-C545-9698-E059F88D8C26}">
      <dgm:prSet/>
      <dgm:spPr/>
      <dgm:t>
        <a:bodyPr/>
        <a:lstStyle/>
        <a:p>
          <a:endParaRPr lang="en-GB"/>
        </a:p>
      </dgm:t>
    </dgm:pt>
    <dgm:pt modelId="{10F4FA01-D4FE-E349-B11F-A37FEB8E0C45}">
      <dgm:prSet phldrT="[Text]"/>
      <dgm:spPr/>
      <dgm:t>
        <a:bodyPr/>
        <a:lstStyle/>
        <a:p>
          <a:r>
            <a:rPr lang="en-GB" dirty="0"/>
            <a:t>KURIKULUM BERDIFERENSIASI</a:t>
          </a:r>
        </a:p>
        <a:p>
          <a:r>
            <a:rPr lang="en-GB" dirty="0"/>
            <a:t>(DIMODIFIKASI SESUAI DENGAN KEMAMPUAN SISWA) </a:t>
          </a:r>
        </a:p>
      </dgm:t>
    </dgm:pt>
    <dgm:pt modelId="{97A74040-8154-A94B-B7A4-BB7D33373B4C}" type="parTrans" cxnId="{D6440783-9A85-6B4E-898B-23CB6B754D3D}">
      <dgm:prSet/>
      <dgm:spPr/>
      <dgm:t>
        <a:bodyPr/>
        <a:lstStyle/>
        <a:p>
          <a:endParaRPr lang="en-GB"/>
        </a:p>
      </dgm:t>
    </dgm:pt>
    <dgm:pt modelId="{FBD07517-81E7-3B40-9B27-90E2C5B29EC2}" type="sibTrans" cxnId="{D6440783-9A85-6B4E-898B-23CB6B754D3D}">
      <dgm:prSet/>
      <dgm:spPr/>
      <dgm:t>
        <a:bodyPr/>
        <a:lstStyle/>
        <a:p>
          <a:endParaRPr lang="en-GB"/>
        </a:p>
      </dgm:t>
    </dgm:pt>
    <dgm:pt modelId="{89B0A246-35B4-874B-8CEF-A5AD65920211}" type="pres">
      <dgm:prSet presAssocID="{5D1CE5F8-7BA9-0C46-92C2-2899EF635B41}" presName="Name0" presStyleCnt="0">
        <dgm:presLayoutVars>
          <dgm:chMax val="4"/>
          <dgm:resizeHandles val="exact"/>
        </dgm:presLayoutVars>
      </dgm:prSet>
      <dgm:spPr/>
    </dgm:pt>
    <dgm:pt modelId="{1D5ECDE9-7873-144D-A0A9-81274BAA41E5}" type="pres">
      <dgm:prSet presAssocID="{5D1CE5F8-7BA9-0C46-92C2-2899EF635B41}" presName="ellipse" presStyleLbl="trBgShp" presStyleIdx="0" presStyleCnt="1"/>
      <dgm:spPr/>
    </dgm:pt>
    <dgm:pt modelId="{C321481C-37B4-1545-8940-68496BC5274F}" type="pres">
      <dgm:prSet presAssocID="{5D1CE5F8-7BA9-0C46-92C2-2899EF635B41}" presName="arrow1" presStyleLbl="fgShp" presStyleIdx="0" presStyleCnt="1"/>
      <dgm:spPr/>
    </dgm:pt>
    <dgm:pt modelId="{D06B671A-639A-B54C-9099-73528036BF20}" type="pres">
      <dgm:prSet presAssocID="{5D1CE5F8-7BA9-0C46-92C2-2899EF635B41}" presName="rectangle" presStyleLbl="revTx" presStyleIdx="0" presStyleCnt="1" custScaleX="174056">
        <dgm:presLayoutVars>
          <dgm:bulletEnabled val="1"/>
        </dgm:presLayoutVars>
      </dgm:prSet>
      <dgm:spPr/>
    </dgm:pt>
    <dgm:pt modelId="{518EE1F9-66BF-A140-BA68-FAAA091DEDD4}" type="pres">
      <dgm:prSet presAssocID="{BC5CAB00-9B95-B742-985A-BD67A959E542}" presName="item1" presStyleLbl="node1" presStyleIdx="0" presStyleCnt="3">
        <dgm:presLayoutVars>
          <dgm:bulletEnabled val="1"/>
        </dgm:presLayoutVars>
      </dgm:prSet>
      <dgm:spPr/>
    </dgm:pt>
    <dgm:pt modelId="{490930F4-DC93-E248-AAEA-AEF6242C6D76}" type="pres">
      <dgm:prSet presAssocID="{0E9274E4-869F-DB44-8A14-78F264DB2FDB}" presName="item2" presStyleLbl="node1" presStyleIdx="1" presStyleCnt="3">
        <dgm:presLayoutVars>
          <dgm:bulletEnabled val="1"/>
        </dgm:presLayoutVars>
      </dgm:prSet>
      <dgm:spPr/>
    </dgm:pt>
    <dgm:pt modelId="{E4F6355B-22C3-234A-8EDB-AC31C50D504D}" type="pres">
      <dgm:prSet presAssocID="{10F4FA01-D4FE-E349-B11F-A37FEB8E0C45}" presName="item3" presStyleLbl="node1" presStyleIdx="2" presStyleCnt="3">
        <dgm:presLayoutVars>
          <dgm:bulletEnabled val="1"/>
        </dgm:presLayoutVars>
      </dgm:prSet>
      <dgm:spPr/>
    </dgm:pt>
    <dgm:pt modelId="{F9AE4E39-13B6-DA4B-A362-50A166C15A77}" type="pres">
      <dgm:prSet presAssocID="{5D1CE5F8-7BA9-0C46-92C2-2899EF635B41}" presName="funnel" presStyleLbl="trAlignAcc1" presStyleIdx="0" presStyleCnt="1" custScaleX="116455" custScaleY="123149"/>
      <dgm:spPr/>
    </dgm:pt>
  </dgm:ptLst>
  <dgm:cxnLst>
    <dgm:cxn modelId="{A15B5301-D362-8A47-A879-A91941E48A0F}" type="presOf" srcId="{10F4FA01-D4FE-E349-B11F-A37FEB8E0C45}" destId="{D06B671A-639A-B54C-9099-73528036BF20}" srcOrd="0" destOrd="0" presId="urn:microsoft.com/office/officeart/2005/8/layout/funnel1"/>
    <dgm:cxn modelId="{4941F517-0035-5B4E-BA27-D09879DC1DF1}" srcId="{5D1CE5F8-7BA9-0C46-92C2-2899EF635B41}" destId="{BC5CAB00-9B95-B742-985A-BD67A959E542}" srcOrd="1" destOrd="0" parTransId="{53DA4B67-ABD8-5C43-997D-ED600A556598}" sibTransId="{7658E07A-CBFA-0F4C-ACDA-D3D714704057}"/>
    <dgm:cxn modelId="{E7BBF11E-7013-E244-85EA-587CA0ECA3B9}" type="presOf" srcId="{5D1CE5F8-7BA9-0C46-92C2-2899EF635B41}" destId="{89B0A246-35B4-874B-8CEF-A5AD65920211}" srcOrd="0" destOrd="0" presId="urn:microsoft.com/office/officeart/2005/8/layout/funnel1"/>
    <dgm:cxn modelId="{707CF13D-47B3-124C-924F-346B00DAAAE7}" srcId="{5D1CE5F8-7BA9-0C46-92C2-2899EF635B41}" destId="{584ACFA1-06BF-4B4A-BACA-B182A6EEF87B}" srcOrd="0" destOrd="0" parTransId="{240D94E5-AA39-4243-97B1-FF0A7BFC595C}" sibTransId="{4AEF7ECF-D05A-0041-9C8D-C20D25ED8C84}"/>
    <dgm:cxn modelId="{715FD45D-49C8-394B-A0FE-1F9A70FB3FB3}" type="presOf" srcId="{BC5CAB00-9B95-B742-985A-BD67A959E542}" destId="{490930F4-DC93-E248-AAEA-AEF6242C6D76}" srcOrd="0" destOrd="0" presId="urn:microsoft.com/office/officeart/2005/8/layout/funnel1"/>
    <dgm:cxn modelId="{D6440783-9A85-6B4E-898B-23CB6B754D3D}" srcId="{5D1CE5F8-7BA9-0C46-92C2-2899EF635B41}" destId="{10F4FA01-D4FE-E349-B11F-A37FEB8E0C45}" srcOrd="3" destOrd="0" parTransId="{97A74040-8154-A94B-B7A4-BB7D33373B4C}" sibTransId="{FBD07517-81E7-3B40-9B27-90E2C5B29EC2}"/>
    <dgm:cxn modelId="{4F0FC390-BE35-3046-B2D9-4A055C4454BE}" type="presOf" srcId="{584ACFA1-06BF-4B4A-BACA-B182A6EEF87B}" destId="{E4F6355B-22C3-234A-8EDB-AC31C50D504D}" srcOrd="0" destOrd="0" presId="urn:microsoft.com/office/officeart/2005/8/layout/funnel1"/>
    <dgm:cxn modelId="{654DBAA7-EA08-C545-9698-E059F88D8C26}" srcId="{5D1CE5F8-7BA9-0C46-92C2-2899EF635B41}" destId="{0E9274E4-869F-DB44-8A14-78F264DB2FDB}" srcOrd="2" destOrd="0" parTransId="{6F413D4B-1215-E44D-9FD5-FDCAC92FB147}" sibTransId="{D4BBB8E9-951B-6C43-9501-CCE839D73D41}"/>
    <dgm:cxn modelId="{3BFBC4E9-C645-6646-A716-2EEC06B9C939}" type="presOf" srcId="{0E9274E4-869F-DB44-8A14-78F264DB2FDB}" destId="{518EE1F9-66BF-A140-BA68-FAAA091DEDD4}" srcOrd="0" destOrd="0" presId="urn:microsoft.com/office/officeart/2005/8/layout/funnel1"/>
    <dgm:cxn modelId="{66F45A44-DF5F-1C43-9D30-0E3CA4543063}" type="presParOf" srcId="{89B0A246-35B4-874B-8CEF-A5AD65920211}" destId="{1D5ECDE9-7873-144D-A0A9-81274BAA41E5}" srcOrd="0" destOrd="0" presId="urn:microsoft.com/office/officeart/2005/8/layout/funnel1"/>
    <dgm:cxn modelId="{A5B61F0E-7A41-F040-8D78-972CD75B4AF9}" type="presParOf" srcId="{89B0A246-35B4-874B-8CEF-A5AD65920211}" destId="{C321481C-37B4-1545-8940-68496BC5274F}" srcOrd="1" destOrd="0" presId="urn:microsoft.com/office/officeart/2005/8/layout/funnel1"/>
    <dgm:cxn modelId="{86CB89AB-E5F1-DF43-8D06-2C6558436198}" type="presParOf" srcId="{89B0A246-35B4-874B-8CEF-A5AD65920211}" destId="{D06B671A-639A-B54C-9099-73528036BF20}" srcOrd="2" destOrd="0" presId="urn:microsoft.com/office/officeart/2005/8/layout/funnel1"/>
    <dgm:cxn modelId="{CDD0219A-CF92-134A-A713-53AE485C7FE5}" type="presParOf" srcId="{89B0A246-35B4-874B-8CEF-A5AD65920211}" destId="{518EE1F9-66BF-A140-BA68-FAAA091DEDD4}" srcOrd="3" destOrd="0" presId="urn:microsoft.com/office/officeart/2005/8/layout/funnel1"/>
    <dgm:cxn modelId="{80E36F10-5CCA-AE40-A916-C2060560CBCE}" type="presParOf" srcId="{89B0A246-35B4-874B-8CEF-A5AD65920211}" destId="{490930F4-DC93-E248-AAEA-AEF6242C6D76}" srcOrd="4" destOrd="0" presId="urn:microsoft.com/office/officeart/2005/8/layout/funnel1"/>
    <dgm:cxn modelId="{F77A9451-79D6-A74A-9E01-F945EEB36514}" type="presParOf" srcId="{89B0A246-35B4-874B-8CEF-A5AD65920211}" destId="{E4F6355B-22C3-234A-8EDB-AC31C50D504D}" srcOrd="5" destOrd="0" presId="urn:microsoft.com/office/officeart/2005/8/layout/funnel1"/>
    <dgm:cxn modelId="{1CD122BC-70E2-2046-9D54-9E7A64AF4F50}" type="presParOf" srcId="{89B0A246-35B4-874B-8CEF-A5AD65920211}" destId="{F9AE4E39-13B6-DA4B-A362-50A166C15A77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500DF5-2997-4008-B87B-9E1B8E52ACDA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D62185B7-7AA2-42F7-A503-15AA66901F2A}">
      <dgm:prSet phldrT="[Text]"/>
      <dgm:spPr/>
      <dgm:t>
        <a:bodyPr/>
        <a:lstStyle/>
        <a:p>
          <a:r>
            <a:rPr lang="en-US" dirty="0" err="1"/>
            <a:t>Apa</a:t>
          </a:r>
          <a:r>
            <a:rPr lang="en-US" dirty="0"/>
            <a:t> </a:t>
          </a:r>
          <a:r>
            <a:rPr lang="en-US" dirty="0" err="1"/>
            <a:t>saja</a:t>
          </a:r>
          <a:r>
            <a:rPr lang="en-US" dirty="0"/>
            <a:t> yang kalian </a:t>
          </a:r>
          <a:r>
            <a:rPr lang="en-US" dirty="0" err="1"/>
            <a:t>temukan</a:t>
          </a:r>
          <a:r>
            <a:rPr lang="en-US" dirty="0"/>
            <a:t> </a:t>
          </a:r>
          <a:r>
            <a:rPr lang="en-US" dirty="0" err="1"/>
            <a:t>dalam</a:t>
          </a:r>
          <a:r>
            <a:rPr lang="en-US" dirty="0"/>
            <a:t> </a:t>
          </a:r>
          <a:r>
            <a:rPr lang="en-US" dirty="0" err="1"/>
            <a:t>praktikum</a:t>
          </a:r>
          <a:r>
            <a:rPr lang="en-US" dirty="0"/>
            <a:t> </a:t>
          </a:r>
          <a:r>
            <a:rPr lang="en-US" dirty="0" err="1"/>
            <a:t>kemarin</a:t>
          </a:r>
          <a:endParaRPr lang="en-ID" dirty="0"/>
        </a:p>
      </dgm:t>
    </dgm:pt>
    <dgm:pt modelId="{33EBC17D-7351-40F5-9B24-F3B0E5AE46CD}" type="parTrans" cxnId="{248FF742-B2AE-49CF-A992-04EFAB195213}">
      <dgm:prSet/>
      <dgm:spPr/>
      <dgm:t>
        <a:bodyPr/>
        <a:lstStyle/>
        <a:p>
          <a:endParaRPr lang="en-ID"/>
        </a:p>
      </dgm:t>
    </dgm:pt>
    <dgm:pt modelId="{9BAA30C6-A83B-4D07-9F41-DE853F94057C}" type="sibTrans" cxnId="{248FF742-B2AE-49CF-A992-04EFAB195213}">
      <dgm:prSet/>
      <dgm:spPr/>
      <dgm:t>
        <a:bodyPr/>
        <a:lstStyle/>
        <a:p>
          <a:endParaRPr lang="en-ID"/>
        </a:p>
      </dgm:t>
    </dgm:pt>
    <dgm:pt modelId="{59166978-0FBC-4C5D-8E21-1E0FC30A13F7}">
      <dgm:prSet phldrT="[Text]"/>
      <dgm:spPr/>
      <dgm:t>
        <a:bodyPr/>
        <a:lstStyle/>
        <a:p>
          <a:r>
            <a:rPr lang="en-US" dirty="0" err="1"/>
            <a:t>Coba</a:t>
          </a:r>
          <a:r>
            <a:rPr lang="en-US" dirty="0"/>
            <a:t> </a:t>
          </a:r>
          <a:r>
            <a:rPr lang="en-US" dirty="0" err="1"/>
            <a:t>presentasikan</a:t>
          </a:r>
          <a:r>
            <a:rPr lang="en-US" dirty="0"/>
            <a:t> </a:t>
          </a:r>
          <a:r>
            <a:rPr lang="en-US" dirty="0" err="1"/>
            <a:t>sesuai</a:t>
          </a:r>
          <a:r>
            <a:rPr lang="en-US" dirty="0"/>
            <a:t> </a:t>
          </a:r>
          <a:r>
            <a:rPr lang="en-US" dirty="0" err="1"/>
            <a:t>pengalaman</a:t>
          </a:r>
          <a:r>
            <a:rPr lang="en-US" dirty="0"/>
            <a:t> </a:t>
          </a:r>
          <a:r>
            <a:rPr lang="en-US" dirty="0" err="1"/>
            <a:t>anda</a:t>
          </a:r>
          <a:endParaRPr lang="en-ID" dirty="0"/>
        </a:p>
      </dgm:t>
    </dgm:pt>
    <dgm:pt modelId="{2E444782-1CEC-4946-BD3D-B4BD43CDA356}" type="parTrans" cxnId="{EC087687-4967-4679-AC61-5601B540B2AA}">
      <dgm:prSet/>
      <dgm:spPr/>
      <dgm:t>
        <a:bodyPr/>
        <a:lstStyle/>
        <a:p>
          <a:endParaRPr lang="en-ID"/>
        </a:p>
      </dgm:t>
    </dgm:pt>
    <dgm:pt modelId="{E618AEA9-CDDB-4B02-94F6-89CA89671B7E}" type="sibTrans" cxnId="{EC087687-4967-4679-AC61-5601B540B2AA}">
      <dgm:prSet/>
      <dgm:spPr/>
      <dgm:t>
        <a:bodyPr/>
        <a:lstStyle/>
        <a:p>
          <a:endParaRPr lang="en-ID"/>
        </a:p>
      </dgm:t>
    </dgm:pt>
    <dgm:pt modelId="{9285C513-4E3D-4034-903F-2A501DBBA57D}">
      <dgm:prSet phldrT="[Text]"/>
      <dgm:spPr/>
      <dgm:t>
        <a:bodyPr/>
        <a:lstStyle/>
        <a:p>
          <a:r>
            <a:rPr lang="en-US" dirty="0" err="1"/>
            <a:t>Siswa</a:t>
          </a:r>
          <a:r>
            <a:rPr lang="en-US" dirty="0"/>
            <a:t> </a:t>
          </a:r>
          <a:r>
            <a:rPr lang="en-US" dirty="0" err="1"/>
            <a:t>merespon</a:t>
          </a:r>
          <a:r>
            <a:rPr lang="en-US" dirty="0"/>
            <a:t>, </a:t>
          </a:r>
          <a:r>
            <a:rPr lang="en-US" dirty="0" err="1"/>
            <a:t>menyimak</a:t>
          </a:r>
          <a:r>
            <a:rPr lang="en-US" dirty="0"/>
            <a:t> dan </a:t>
          </a:r>
          <a:r>
            <a:rPr lang="en-US" dirty="0" err="1"/>
            <a:t>menyiapkan</a:t>
          </a:r>
          <a:r>
            <a:rPr lang="en-US" dirty="0"/>
            <a:t> </a:t>
          </a:r>
          <a:r>
            <a:rPr lang="en-US" dirty="0" err="1"/>
            <a:t>diri</a:t>
          </a:r>
          <a:endParaRPr lang="en-ID" dirty="0"/>
        </a:p>
      </dgm:t>
    </dgm:pt>
    <dgm:pt modelId="{2A4E68AE-C38B-4AE5-9BE2-22F838324B73}" type="parTrans" cxnId="{16A05381-7AB0-48CD-A484-C7A61C85A9AF}">
      <dgm:prSet/>
      <dgm:spPr/>
      <dgm:t>
        <a:bodyPr/>
        <a:lstStyle/>
        <a:p>
          <a:endParaRPr lang="en-ID"/>
        </a:p>
      </dgm:t>
    </dgm:pt>
    <dgm:pt modelId="{29977290-F908-4F78-A6E0-0E9E03DFFED6}" type="sibTrans" cxnId="{16A05381-7AB0-48CD-A484-C7A61C85A9AF}">
      <dgm:prSet/>
      <dgm:spPr/>
      <dgm:t>
        <a:bodyPr/>
        <a:lstStyle/>
        <a:p>
          <a:endParaRPr lang="en-ID"/>
        </a:p>
      </dgm:t>
    </dgm:pt>
    <dgm:pt modelId="{E19676AB-4F2E-4397-9889-41CBFC1AEF61}" type="pres">
      <dgm:prSet presAssocID="{0B500DF5-2997-4008-B87B-9E1B8E52ACDA}" presName="compositeShape" presStyleCnt="0">
        <dgm:presLayoutVars>
          <dgm:dir/>
          <dgm:resizeHandles/>
        </dgm:presLayoutVars>
      </dgm:prSet>
      <dgm:spPr/>
    </dgm:pt>
    <dgm:pt modelId="{624C40DE-8645-4E78-961E-0800C6CB6CEA}" type="pres">
      <dgm:prSet presAssocID="{0B500DF5-2997-4008-B87B-9E1B8E52ACDA}" presName="pyramid" presStyleLbl="node1" presStyleIdx="0" presStyleCnt="1" custLinFactNeighborX="-62943" custLinFactNeighborY="-1455"/>
      <dgm:spPr/>
    </dgm:pt>
    <dgm:pt modelId="{30A525D7-EFFD-4312-8971-79ED468B79E3}" type="pres">
      <dgm:prSet presAssocID="{0B500DF5-2997-4008-B87B-9E1B8E52ACDA}" presName="theList" presStyleCnt="0"/>
      <dgm:spPr/>
    </dgm:pt>
    <dgm:pt modelId="{B20B65C1-CFAC-42BF-B1CD-3BB9EBC99F7D}" type="pres">
      <dgm:prSet presAssocID="{D62185B7-7AA2-42F7-A503-15AA66901F2A}" presName="aNode" presStyleLbl="fgAcc1" presStyleIdx="0" presStyleCnt="3" custScaleX="172823" custLinFactY="-29286" custLinFactNeighborX="-10294" custLinFactNeighborY="-100000">
        <dgm:presLayoutVars>
          <dgm:bulletEnabled val="1"/>
        </dgm:presLayoutVars>
      </dgm:prSet>
      <dgm:spPr/>
    </dgm:pt>
    <dgm:pt modelId="{999C549B-36AB-417E-868C-502C281E3CD8}" type="pres">
      <dgm:prSet presAssocID="{D62185B7-7AA2-42F7-A503-15AA66901F2A}" presName="aSpace" presStyleCnt="0"/>
      <dgm:spPr/>
    </dgm:pt>
    <dgm:pt modelId="{E83830C4-D3EB-4FA5-BB63-CD27ACDD48FF}" type="pres">
      <dgm:prSet presAssocID="{59166978-0FBC-4C5D-8E21-1E0FC30A13F7}" presName="aNode" presStyleLbl="fgAcc1" presStyleIdx="1" presStyleCnt="3" custScaleX="196225" custLinFactY="-25579" custLinFactNeighborX="22827" custLinFactNeighborY="-100000">
        <dgm:presLayoutVars>
          <dgm:bulletEnabled val="1"/>
        </dgm:presLayoutVars>
      </dgm:prSet>
      <dgm:spPr/>
    </dgm:pt>
    <dgm:pt modelId="{3DB35F86-3CC1-40EC-98AA-C50F057981ED}" type="pres">
      <dgm:prSet presAssocID="{59166978-0FBC-4C5D-8E21-1E0FC30A13F7}" presName="aSpace" presStyleCnt="0"/>
      <dgm:spPr/>
    </dgm:pt>
    <dgm:pt modelId="{5F5DF9D7-9FF5-48C7-88E1-3C5D41DF13BB}" type="pres">
      <dgm:prSet presAssocID="{9285C513-4E3D-4034-903F-2A501DBBA57D}" presName="aNode" presStyleLbl="fgAcc1" presStyleIdx="2" presStyleCnt="3" custScaleX="203034" custLinFactNeighborX="51024" custLinFactNeighborY="-39327">
        <dgm:presLayoutVars>
          <dgm:bulletEnabled val="1"/>
        </dgm:presLayoutVars>
      </dgm:prSet>
      <dgm:spPr/>
    </dgm:pt>
    <dgm:pt modelId="{8C6792A7-BEF4-48D4-8AE6-B8B94FB6F5E3}" type="pres">
      <dgm:prSet presAssocID="{9285C513-4E3D-4034-903F-2A501DBBA57D}" presName="aSpace" presStyleCnt="0"/>
      <dgm:spPr/>
    </dgm:pt>
  </dgm:ptLst>
  <dgm:cxnLst>
    <dgm:cxn modelId="{248FF742-B2AE-49CF-A992-04EFAB195213}" srcId="{0B500DF5-2997-4008-B87B-9E1B8E52ACDA}" destId="{D62185B7-7AA2-42F7-A503-15AA66901F2A}" srcOrd="0" destOrd="0" parTransId="{33EBC17D-7351-40F5-9B24-F3B0E5AE46CD}" sibTransId="{9BAA30C6-A83B-4D07-9F41-DE853F94057C}"/>
    <dgm:cxn modelId="{5A853D4C-6692-4B83-90E5-2ECEEFF70763}" type="presOf" srcId="{59166978-0FBC-4C5D-8E21-1E0FC30A13F7}" destId="{E83830C4-D3EB-4FA5-BB63-CD27ACDD48FF}" srcOrd="0" destOrd="0" presId="urn:microsoft.com/office/officeart/2005/8/layout/pyramid2"/>
    <dgm:cxn modelId="{9DC52F6A-6AEE-4B78-824C-0A4889B3891A}" type="presOf" srcId="{9285C513-4E3D-4034-903F-2A501DBBA57D}" destId="{5F5DF9D7-9FF5-48C7-88E1-3C5D41DF13BB}" srcOrd="0" destOrd="0" presId="urn:microsoft.com/office/officeart/2005/8/layout/pyramid2"/>
    <dgm:cxn modelId="{0A521C78-A724-408C-A8AA-1624AE398A58}" type="presOf" srcId="{0B500DF5-2997-4008-B87B-9E1B8E52ACDA}" destId="{E19676AB-4F2E-4397-9889-41CBFC1AEF61}" srcOrd="0" destOrd="0" presId="urn:microsoft.com/office/officeart/2005/8/layout/pyramid2"/>
    <dgm:cxn modelId="{16A05381-7AB0-48CD-A484-C7A61C85A9AF}" srcId="{0B500DF5-2997-4008-B87B-9E1B8E52ACDA}" destId="{9285C513-4E3D-4034-903F-2A501DBBA57D}" srcOrd="2" destOrd="0" parTransId="{2A4E68AE-C38B-4AE5-9BE2-22F838324B73}" sibTransId="{29977290-F908-4F78-A6E0-0E9E03DFFED6}"/>
    <dgm:cxn modelId="{C5F2FF84-C38E-4103-A553-B20294EC01FB}" type="presOf" srcId="{D62185B7-7AA2-42F7-A503-15AA66901F2A}" destId="{B20B65C1-CFAC-42BF-B1CD-3BB9EBC99F7D}" srcOrd="0" destOrd="0" presId="urn:microsoft.com/office/officeart/2005/8/layout/pyramid2"/>
    <dgm:cxn modelId="{EC087687-4967-4679-AC61-5601B540B2AA}" srcId="{0B500DF5-2997-4008-B87B-9E1B8E52ACDA}" destId="{59166978-0FBC-4C5D-8E21-1E0FC30A13F7}" srcOrd="1" destOrd="0" parTransId="{2E444782-1CEC-4946-BD3D-B4BD43CDA356}" sibTransId="{E618AEA9-CDDB-4B02-94F6-89CA89671B7E}"/>
    <dgm:cxn modelId="{5E80AB61-F8AA-43DC-BCA9-12C333BCDBA4}" type="presParOf" srcId="{E19676AB-4F2E-4397-9889-41CBFC1AEF61}" destId="{624C40DE-8645-4E78-961E-0800C6CB6CEA}" srcOrd="0" destOrd="0" presId="urn:microsoft.com/office/officeart/2005/8/layout/pyramid2"/>
    <dgm:cxn modelId="{B023F517-1388-49A8-B83C-1A687B035A62}" type="presParOf" srcId="{E19676AB-4F2E-4397-9889-41CBFC1AEF61}" destId="{30A525D7-EFFD-4312-8971-79ED468B79E3}" srcOrd="1" destOrd="0" presId="urn:microsoft.com/office/officeart/2005/8/layout/pyramid2"/>
    <dgm:cxn modelId="{520787B9-1708-4869-AC14-ED58403700B0}" type="presParOf" srcId="{30A525D7-EFFD-4312-8971-79ED468B79E3}" destId="{B20B65C1-CFAC-42BF-B1CD-3BB9EBC99F7D}" srcOrd="0" destOrd="0" presId="urn:microsoft.com/office/officeart/2005/8/layout/pyramid2"/>
    <dgm:cxn modelId="{36FAA172-DEEA-4EFE-9849-1F9760BE2F84}" type="presParOf" srcId="{30A525D7-EFFD-4312-8971-79ED468B79E3}" destId="{999C549B-36AB-417E-868C-502C281E3CD8}" srcOrd="1" destOrd="0" presId="urn:microsoft.com/office/officeart/2005/8/layout/pyramid2"/>
    <dgm:cxn modelId="{90183607-AF3E-4013-81DA-B7E05FF64C95}" type="presParOf" srcId="{30A525D7-EFFD-4312-8971-79ED468B79E3}" destId="{E83830C4-D3EB-4FA5-BB63-CD27ACDD48FF}" srcOrd="2" destOrd="0" presId="urn:microsoft.com/office/officeart/2005/8/layout/pyramid2"/>
    <dgm:cxn modelId="{8D9BDF3C-11F7-4A81-9930-FA32770BAB8B}" type="presParOf" srcId="{30A525D7-EFFD-4312-8971-79ED468B79E3}" destId="{3DB35F86-3CC1-40EC-98AA-C50F057981ED}" srcOrd="3" destOrd="0" presId="urn:microsoft.com/office/officeart/2005/8/layout/pyramid2"/>
    <dgm:cxn modelId="{A17434D2-73D1-4F29-84C6-16A0AA946E64}" type="presParOf" srcId="{30A525D7-EFFD-4312-8971-79ED468B79E3}" destId="{5F5DF9D7-9FF5-48C7-88E1-3C5D41DF13BB}" srcOrd="4" destOrd="0" presId="urn:microsoft.com/office/officeart/2005/8/layout/pyramid2"/>
    <dgm:cxn modelId="{AE3B29D3-8FD7-4495-87F5-29E53D99F0F4}" type="presParOf" srcId="{30A525D7-EFFD-4312-8971-79ED468B79E3}" destId="{8C6792A7-BEF4-48D4-8AE6-B8B94FB6F5E3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500DF5-2997-4008-B87B-9E1B8E52ACDA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D62185B7-7AA2-42F7-A503-15AA66901F2A}">
      <dgm:prSet phldrT="[Text]"/>
      <dgm:spPr/>
      <dgm:t>
        <a:bodyPr/>
        <a:lstStyle/>
        <a:p>
          <a:r>
            <a:rPr lang="en-US" dirty="0" err="1"/>
            <a:t>Sampaikan</a:t>
          </a:r>
          <a:r>
            <a:rPr lang="en-US" dirty="0"/>
            <a:t> </a:t>
          </a:r>
          <a:r>
            <a:rPr lang="en-US" dirty="0" err="1"/>
            <a:t>aturan</a:t>
          </a:r>
          <a:r>
            <a:rPr lang="en-US" dirty="0"/>
            <a:t> </a:t>
          </a:r>
          <a:r>
            <a:rPr lang="en-US" dirty="0" err="1"/>
            <a:t>dengan</a:t>
          </a:r>
          <a:r>
            <a:rPr lang="en-US" dirty="0"/>
            <a:t> </a:t>
          </a:r>
          <a:r>
            <a:rPr lang="en-US" dirty="0" err="1"/>
            <a:t>penuh</a:t>
          </a:r>
          <a:r>
            <a:rPr lang="en-US" dirty="0"/>
            <a:t> </a:t>
          </a:r>
          <a:r>
            <a:rPr lang="en-US" dirty="0" err="1"/>
            <a:t>empati</a:t>
          </a:r>
          <a:r>
            <a:rPr lang="en-US" dirty="0"/>
            <a:t>…</a:t>
          </a:r>
          <a:r>
            <a:rPr lang="en-US" dirty="0" err="1"/>
            <a:t>libatkan</a:t>
          </a:r>
          <a:r>
            <a:rPr lang="en-US" dirty="0"/>
            <a:t> </a:t>
          </a:r>
          <a:r>
            <a:rPr lang="en-US" dirty="0" err="1"/>
            <a:t>siswa</a:t>
          </a:r>
          <a:endParaRPr lang="en-ID" dirty="0"/>
        </a:p>
      </dgm:t>
    </dgm:pt>
    <dgm:pt modelId="{33EBC17D-7351-40F5-9B24-F3B0E5AE46CD}" type="parTrans" cxnId="{248FF742-B2AE-49CF-A992-04EFAB195213}">
      <dgm:prSet/>
      <dgm:spPr/>
      <dgm:t>
        <a:bodyPr/>
        <a:lstStyle/>
        <a:p>
          <a:endParaRPr lang="en-ID"/>
        </a:p>
      </dgm:t>
    </dgm:pt>
    <dgm:pt modelId="{9BAA30C6-A83B-4D07-9F41-DE853F94057C}" type="sibTrans" cxnId="{248FF742-B2AE-49CF-A992-04EFAB195213}">
      <dgm:prSet/>
      <dgm:spPr/>
      <dgm:t>
        <a:bodyPr/>
        <a:lstStyle/>
        <a:p>
          <a:endParaRPr lang="en-ID"/>
        </a:p>
      </dgm:t>
    </dgm:pt>
    <dgm:pt modelId="{59166978-0FBC-4C5D-8E21-1E0FC30A13F7}">
      <dgm:prSet phldrT="[Text]"/>
      <dgm:spPr/>
      <dgm:t>
        <a:bodyPr/>
        <a:lstStyle/>
        <a:p>
          <a:r>
            <a:rPr lang="en-US" dirty="0" err="1"/>
            <a:t>Bangun</a:t>
          </a:r>
          <a:r>
            <a:rPr lang="en-US" dirty="0"/>
            <a:t> </a:t>
          </a:r>
          <a:r>
            <a:rPr lang="en-US" dirty="0" err="1"/>
            <a:t>komunikasi</a:t>
          </a:r>
          <a:r>
            <a:rPr lang="en-US" dirty="0"/>
            <a:t> </a:t>
          </a:r>
          <a:r>
            <a:rPr lang="en-US" dirty="0" err="1"/>
            <a:t>dengan</a:t>
          </a:r>
          <a:r>
            <a:rPr lang="en-US" dirty="0"/>
            <a:t> </a:t>
          </a:r>
          <a:r>
            <a:rPr lang="en-US" dirty="0" err="1"/>
            <a:t>siswa</a:t>
          </a:r>
          <a:endParaRPr lang="en-ID" dirty="0"/>
        </a:p>
      </dgm:t>
    </dgm:pt>
    <dgm:pt modelId="{2E444782-1CEC-4946-BD3D-B4BD43CDA356}" type="parTrans" cxnId="{EC087687-4967-4679-AC61-5601B540B2AA}">
      <dgm:prSet/>
      <dgm:spPr/>
      <dgm:t>
        <a:bodyPr/>
        <a:lstStyle/>
        <a:p>
          <a:endParaRPr lang="en-ID"/>
        </a:p>
      </dgm:t>
    </dgm:pt>
    <dgm:pt modelId="{E618AEA9-CDDB-4B02-94F6-89CA89671B7E}" type="sibTrans" cxnId="{EC087687-4967-4679-AC61-5601B540B2AA}">
      <dgm:prSet/>
      <dgm:spPr/>
      <dgm:t>
        <a:bodyPr/>
        <a:lstStyle/>
        <a:p>
          <a:endParaRPr lang="en-ID"/>
        </a:p>
      </dgm:t>
    </dgm:pt>
    <dgm:pt modelId="{9285C513-4E3D-4034-903F-2A501DBBA57D}">
      <dgm:prSet phldrT="[Text]"/>
      <dgm:spPr/>
      <dgm:t>
        <a:bodyPr/>
        <a:lstStyle/>
        <a:p>
          <a:r>
            <a:rPr lang="en-US" dirty="0" err="1"/>
            <a:t>Berikan</a:t>
          </a:r>
          <a:r>
            <a:rPr lang="en-US" dirty="0"/>
            <a:t> </a:t>
          </a:r>
          <a:r>
            <a:rPr lang="en-US" dirty="0" err="1"/>
            <a:t>dukungan</a:t>
          </a:r>
          <a:r>
            <a:rPr lang="en-US" dirty="0"/>
            <a:t> </a:t>
          </a:r>
          <a:r>
            <a:rPr lang="en-US" dirty="0" err="1"/>
            <a:t>siswa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belajar</a:t>
          </a:r>
          <a:endParaRPr lang="en-ID" dirty="0"/>
        </a:p>
      </dgm:t>
    </dgm:pt>
    <dgm:pt modelId="{2A4E68AE-C38B-4AE5-9BE2-22F838324B73}" type="parTrans" cxnId="{16A05381-7AB0-48CD-A484-C7A61C85A9AF}">
      <dgm:prSet/>
      <dgm:spPr/>
      <dgm:t>
        <a:bodyPr/>
        <a:lstStyle/>
        <a:p>
          <a:endParaRPr lang="en-ID"/>
        </a:p>
      </dgm:t>
    </dgm:pt>
    <dgm:pt modelId="{29977290-F908-4F78-A6E0-0E9E03DFFED6}" type="sibTrans" cxnId="{16A05381-7AB0-48CD-A484-C7A61C85A9AF}">
      <dgm:prSet/>
      <dgm:spPr/>
      <dgm:t>
        <a:bodyPr/>
        <a:lstStyle/>
        <a:p>
          <a:endParaRPr lang="en-ID"/>
        </a:p>
      </dgm:t>
    </dgm:pt>
    <dgm:pt modelId="{0A4ECBA0-94C8-4AD4-A980-642CDEC7D4D4}">
      <dgm:prSet phldrT="[Text]"/>
      <dgm:spPr/>
      <dgm:t>
        <a:bodyPr/>
        <a:lstStyle/>
        <a:p>
          <a:r>
            <a:rPr lang="en-US" dirty="0"/>
            <a:t>Amati dan </a:t>
          </a:r>
          <a:r>
            <a:rPr lang="en-US" dirty="0" err="1"/>
            <a:t>pahami</a:t>
          </a:r>
          <a:r>
            <a:rPr lang="en-US" dirty="0"/>
            <a:t> </a:t>
          </a:r>
          <a:r>
            <a:rPr lang="en-US" dirty="0" err="1"/>
            <a:t>setiap</a:t>
          </a:r>
          <a:r>
            <a:rPr lang="en-US" dirty="0"/>
            <a:t> </a:t>
          </a:r>
          <a:r>
            <a:rPr lang="en-US" dirty="0" err="1"/>
            <a:t>perilaku</a:t>
          </a:r>
          <a:r>
            <a:rPr lang="en-US" dirty="0"/>
            <a:t> </a:t>
          </a:r>
          <a:r>
            <a:rPr lang="en-US" dirty="0" err="1"/>
            <a:t>siswa</a:t>
          </a:r>
          <a:endParaRPr lang="en-ID" dirty="0"/>
        </a:p>
      </dgm:t>
    </dgm:pt>
    <dgm:pt modelId="{4A69AB99-6F98-4E75-9165-F26AC514CEAF}" type="parTrans" cxnId="{58928C3E-9819-4229-874F-64C709EA18E7}">
      <dgm:prSet/>
      <dgm:spPr/>
      <dgm:t>
        <a:bodyPr/>
        <a:lstStyle/>
        <a:p>
          <a:endParaRPr lang="en-ID"/>
        </a:p>
      </dgm:t>
    </dgm:pt>
    <dgm:pt modelId="{891A1B39-502E-49FE-8FED-21578329A4FA}" type="sibTrans" cxnId="{58928C3E-9819-4229-874F-64C709EA18E7}">
      <dgm:prSet/>
      <dgm:spPr/>
      <dgm:t>
        <a:bodyPr/>
        <a:lstStyle/>
        <a:p>
          <a:endParaRPr lang="en-ID"/>
        </a:p>
      </dgm:t>
    </dgm:pt>
    <dgm:pt modelId="{E19676AB-4F2E-4397-9889-41CBFC1AEF61}" type="pres">
      <dgm:prSet presAssocID="{0B500DF5-2997-4008-B87B-9E1B8E52ACDA}" presName="compositeShape" presStyleCnt="0">
        <dgm:presLayoutVars>
          <dgm:dir/>
          <dgm:resizeHandles/>
        </dgm:presLayoutVars>
      </dgm:prSet>
      <dgm:spPr/>
    </dgm:pt>
    <dgm:pt modelId="{624C40DE-8645-4E78-961E-0800C6CB6CEA}" type="pres">
      <dgm:prSet presAssocID="{0B500DF5-2997-4008-B87B-9E1B8E52ACDA}" presName="pyramid" presStyleLbl="node1" presStyleIdx="0" presStyleCnt="1" custLinFactNeighborX="-62943" custLinFactNeighborY="-1455"/>
      <dgm:spPr/>
    </dgm:pt>
    <dgm:pt modelId="{30A525D7-EFFD-4312-8971-79ED468B79E3}" type="pres">
      <dgm:prSet presAssocID="{0B500DF5-2997-4008-B87B-9E1B8E52ACDA}" presName="theList" presStyleCnt="0"/>
      <dgm:spPr/>
    </dgm:pt>
    <dgm:pt modelId="{B20B65C1-CFAC-42BF-B1CD-3BB9EBC99F7D}" type="pres">
      <dgm:prSet presAssocID="{D62185B7-7AA2-42F7-A503-15AA66901F2A}" presName="aNode" presStyleLbl="fgAcc1" presStyleIdx="0" presStyleCnt="4" custScaleX="172823" custScaleY="48375" custLinFactY="-5767" custLinFactNeighborX="-12703" custLinFactNeighborY="-100000">
        <dgm:presLayoutVars>
          <dgm:bulletEnabled val="1"/>
        </dgm:presLayoutVars>
      </dgm:prSet>
      <dgm:spPr/>
    </dgm:pt>
    <dgm:pt modelId="{999C549B-36AB-417E-868C-502C281E3CD8}" type="pres">
      <dgm:prSet presAssocID="{D62185B7-7AA2-42F7-A503-15AA66901F2A}" presName="aSpace" presStyleCnt="0"/>
      <dgm:spPr/>
    </dgm:pt>
    <dgm:pt modelId="{E83830C4-D3EB-4FA5-BB63-CD27ACDD48FF}" type="pres">
      <dgm:prSet presAssocID="{59166978-0FBC-4C5D-8E21-1E0FC30A13F7}" presName="aNode" presStyleLbl="fgAcc1" presStyleIdx="1" presStyleCnt="4" custScaleX="196225" custScaleY="43636" custLinFactY="-61" custLinFactNeighborX="24617" custLinFactNeighborY="-100000">
        <dgm:presLayoutVars>
          <dgm:bulletEnabled val="1"/>
        </dgm:presLayoutVars>
      </dgm:prSet>
      <dgm:spPr/>
    </dgm:pt>
    <dgm:pt modelId="{3DB35F86-3CC1-40EC-98AA-C50F057981ED}" type="pres">
      <dgm:prSet presAssocID="{59166978-0FBC-4C5D-8E21-1E0FC30A13F7}" presName="aSpace" presStyleCnt="0"/>
      <dgm:spPr/>
    </dgm:pt>
    <dgm:pt modelId="{5F5DF9D7-9FF5-48C7-88E1-3C5D41DF13BB}" type="pres">
      <dgm:prSet presAssocID="{9285C513-4E3D-4034-903F-2A501DBBA57D}" presName="aNode" presStyleLbl="fgAcc1" presStyleIdx="2" presStyleCnt="4" custScaleX="203034" custScaleY="43541" custLinFactNeighborX="41177" custLinFactNeighborY="-41843">
        <dgm:presLayoutVars>
          <dgm:bulletEnabled val="1"/>
        </dgm:presLayoutVars>
      </dgm:prSet>
      <dgm:spPr/>
    </dgm:pt>
    <dgm:pt modelId="{8C6792A7-BEF4-48D4-8AE6-B8B94FB6F5E3}" type="pres">
      <dgm:prSet presAssocID="{9285C513-4E3D-4034-903F-2A501DBBA57D}" presName="aSpace" presStyleCnt="0"/>
      <dgm:spPr/>
    </dgm:pt>
    <dgm:pt modelId="{47030657-2899-4775-BC51-014C8F04BC35}" type="pres">
      <dgm:prSet presAssocID="{0A4ECBA0-94C8-4AD4-A980-642CDEC7D4D4}" presName="aNode" presStyleLbl="fgAcc1" presStyleIdx="3" presStyleCnt="4" custScaleX="203034" custScaleY="48885" custLinFactY="237" custLinFactNeighborX="55947" custLinFactNeighborY="100000">
        <dgm:presLayoutVars>
          <dgm:bulletEnabled val="1"/>
        </dgm:presLayoutVars>
      </dgm:prSet>
      <dgm:spPr/>
    </dgm:pt>
    <dgm:pt modelId="{38945F35-6718-4A17-94C5-597D10E57DA4}" type="pres">
      <dgm:prSet presAssocID="{0A4ECBA0-94C8-4AD4-A980-642CDEC7D4D4}" presName="aSpace" presStyleCnt="0"/>
      <dgm:spPr/>
    </dgm:pt>
  </dgm:ptLst>
  <dgm:cxnLst>
    <dgm:cxn modelId="{58928C3E-9819-4229-874F-64C709EA18E7}" srcId="{0B500DF5-2997-4008-B87B-9E1B8E52ACDA}" destId="{0A4ECBA0-94C8-4AD4-A980-642CDEC7D4D4}" srcOrd="3" destOrd="0" parTransId="{4A69AB99-6F98-4E75-9165-F26AC514CEAF}" sibTransId="{891A1B39-502E-49FE-8FED-21578329A4FA}"/>
    <dgm:cxn modelId="{248FF742-B2AE-49CF-A992-04EFAB195213}" srcId="{0B500DF5-2997-4008-B87B-9E1B8E52ACDA}" destId="{D62185B7-7AA2-42F7-A503-15AA66901F2A}" srcOrd="0" destOrd="0" parTransId="{33EBC17D-7351-40F5-9B24-F3B0E5AE46CD}" sibTransId="{9BAA30C6-A83B-4D07-9F41-DE853F94057C}"/>
    <dgm:cxn modelId="{5A853D4C-6692-4B83-90E5-2ECEEFF70763}" type="presOf" srcId="{59166978-0FBC-4C5D-8E21-1E0FC30A13F7}" destId="{E83830C4-D3EB-4FA5-BB63-CD27ACDD48FF}" srcOrd="0" destOrd="0" presId="urn:microsoft.com/office/officeart/2005/8/layout/pyramid2"/>
    <dgm:cxn modelId="{9DC52F6A-6AEE-4B78-824C-0A4889B3891A}" type="presOf" srcId="{9285C513-4E3D-4034-903F-2A501DBBA57D}" destId="{5F5DF9D7-9FF5-48C7-88E1-3C5D41DF13BB}" srcOrd="0" destOrd="0" presId="urn:microsoft.com/office/officeart/2005/8/layout/pyramid2"/>
    <dgm:cxn modelId="{0A521C78-A724-408C-A8AA-1624AE398A58}" type="presOf" srcId="{0B500DF5-2997-4008-B87B-9E1B8E52ACDA}" destId="{E19676AB-4F2E-4397-9889-41CBFC1AEF61}" srcOrd="0" destOrd="0" presId="urn:microsoft.com/office/officeart/2005/8/layout/pyramid2"/>
    <dgm:cxn modelId="{16A05381-7AB0-48CD-A484-C7A61C85A9AF}" srcId="{0B500DF5-2997-4008-B87B-9E1B8E52ACDA}" destId="{9285C513-4E3D-4034-903F-2A501DBBA57D}" srcOrd="2" destOrd="0" parTransId="{2A4E68AE-C38B-4AE5-9BE2-22F838324B73}" sibTransId="{29977290-F908-4F78-A6E0-0E9E03DFFED6}"/>
    <dgm:cxn modelId="{C5F2FF84-C38E-4103-A553-B20294EC01FB}" type="presOf" srcId="{D62185B7-7AA2-42F7-A503-15AA66901F2A}" destId="{B20B65C1-CFAC-42BF-B1CD-3BB9EBC99F7D}" srcOrd="0" destOrd="0" presId="urn:microsoft.com/office/officeart/2005/8/layout/pyramid2"/>
    <dgm:cxn modelId="{EC087687-4967-4679-AC61-5601B540B2AA}" srcId="{0B500DF5-2997-4008-B87B-9E1B8E52ACDA}" destId="{59166978-0FBC-4C5D-8E21-1E0FC30A13F7}" srcOrd="1" destOrd="0" parTransId="{2E444782-1CEC-4946-BD3D-B4BD43CDA356}" sibTransId="{E618AEA9-CDDB-4B02-94F6-89CA89671B7E}"/>
    <dgm:cxn modelId="{A1DA8A8F-8E3F-46C6-8FC8-237ADF3D419F}" type="presOf" srcId="{0A4ECBA0-94C8-4AD4-A980-642CDEC7D4D4}" destId="{47030657-2899-4775-BC51-014C8F04BC35}" srcOrd="0" destOrd="0" presId="urn:microsoft.com/office/officeart/2005/8/layout/pyramid2"/>
    <dgm:cxn modelId="{5E80AB61-F8AA-43DC-BCA9-12C333BCDBA4}" type="presParOf" srcId="{E19676AB-4F2E-4397-9889-41CBFC1AEF61}" destId="{624C40DE-8645-4E78-961E-0800C6CB6CEA}" srcOrd="0" destOrd="0" presId="urn:microsoft.com/office/officeart/2005/8/layout/pyramid2"/>
    <dgm:cxn modelId="{B023F517-1388-49A8-B83C-1A687B035A62}" type="presParOf" srcId="{E19676AB-4F2E-4397-9889-41CBFC1AEF61}" destId="{30A525D7-EFFD-4312-8971-79ED468B79E3}" srcOrd="1" destOrd="0" presId="urn:microsoft.com/office/officeart/2005/8/layout/pyramid2"/>
    <dgm:cxn modelId="{520787B9-1708-4869-AC14-ED58403700B0}" type="presParOf" srcId="{30A525D7-EFFD-4312-8971-79ED468B79E3}" destId="{B20B65C1-CFAC-42BF-B1CD-3BB9EBC99F7D}" srcOrd="0" destOrd="0" presId="urn:microsoft.com/office/officeart/2005/8/layout/pyramid2"/>
    <dgm:cxn modelId="{36FAA172-DEEA-4EFE-9849-1F9760BE2F84}" type="presParOf" srcId="{30A525D7-EFFD-4312-8971-79ED468B79E3}" destId="{999C549B-36AB-417E-868C-502C281E3CD8}" srcOrd="1" destOrd="0" presId="urn:microsoft.com/office/officeart/2005/8/layout/pyramid2"/>
    <dgm:cxn modelId="{90183607-AF3E-4013-81DA-B7E05FF64C95}" type="presParOf" srcId="{30A525D7-EFFD-4312-8971-79ED468B79E3}" destId="{E83830C4-D3EB-4FA5-BB63-CD27ACDD48FF}" srcOrd="2" destOrd="0" presId="urn:microsoft.com/office/officeart/2005/8/layout/pyramid2"/>
    <dgm:cxn modelId="{8D9BDF3C-11F7-4A81-9930-FA32770BAB8B}" type="presParOf" srcId="{30A525D7-EFFD-4312-8971-79ED468B79E3}" destId="{3DB35F86-3CC1-40EC-98AA-C50F057981ED}" srcOrd="3" destOrd="0" presId="urn:microsoft.com/office/officeart/2005/8/layout/pyramid2"/>
    <dgm:cxn modelId="{A17434D2-73D1-4F29-84C6-16A0AA946E64}" type="presParOf" srcId="{30A525D7-EFFD-4312-8971-79ED468B79E3}" destId="{5F5DF9D7-9FF5-48C7-88E1-3C5D41DF13BB}" srcOrd="4" destOrd="0" presId="urn:microsoft.com/office/officeart/2005/8/layout/pyramid2"/>
    <dgm:cxn modelId="{AE3B29D3-8FD7-4495-87F5-29E53D99F0F4}" type="presParOf" srcId="{30A525D7-EFFD-4312-8971-79ED468B79E3}" destId="{8C6792A7-BEF4-48D4-8AE6-B8B94FB6F5E3}" srcOrd="5" destOrd="0" presId="urn:microsoft.com/office/officeart/2005/8/layout/pyramid2"/>
    <dgm:cxn modelId="{ECC15839-AE75-4CFE-A312-42E405AC3099}" type="presParOf" srcId="{30A525D7-EFFD-4312-8971-79ED468B79E3}" destId="{47030657-2899-4775-BC51-014C8F04BC35}" srcOrd="6" destOrd="0" presId="urn:microsoft.com/office/officeart/2005/8/layout/pyramid2"/>
    <dgm:cxn modelId="{7B285F8A-003F-481C-A34A-56BF2AB8E86E}" type="presParOf" srcId="{30A525D7-EFFD-4312-8971-79ED468B79E3}" destId="{38945F35-6718-4A17-94C5-597D10E57DA4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0B62263-A74B-464D-8F3B-FDDCAB2251E8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941A2A5B-5732-419C-8F4D-54C3AF9B4F3D}">
      <dgm:prSet phldrT="[Text]"/>
      <dgm:spPr/>
      <dgm:t>
        <a:bodyPr/>
        <a:lstStyle/>
        <a:p>
          <a:r>
            <a:rPr lang="en-US" dirty="0" err="1"/>
            <a:t>Tentukan</a:t>
          </a:r>
          <a:r>
            <a:rPr lang="en-US" dirty="0"/>
            <a:t> </a:t>
          </a:r>
          <a:r>
            <a:rPr lang="en-US" dirty="0" err="1"/>
            <a:t>materi</a:t>
          </a:r>
          <a:r>
            <a:rPr lang="en-US" dirty="0"/>
            <a:t> dan </a:t>
          </a:r>
          <a:r>
            <a:rPr lang="en-US" dirty="0" err="1"/>
            <a:t>keterampilan</a:t>
          </a:r>
          <a:r>
            <a:rPr lang="en-US" dirty="0"/>
            <a:t> yang </a:t>
          </a:r>
          <a:r>
            <a:rPr lang="en-US" dirty="0" err="1"/>
            <a:t>akan</a:t>
          </a:r>
          <a:r>
            <a:rPr lang="en-US" dirty="0"/>
            <a:t> di </a:t>
          </a:r>
          <a:r>
            <a:rPr lang="en-US" dirty="0" err="1"/>
            <a:t>integrasikan</a:t>
          </a:r>
          <a:endParaRPr lang="en-ID" dirty="0"/>
        </a:p>
      </dgm:t>
    </dgm:pt>
    <dgm:pt modelId="{E5603525-708B-4FBF-B85E-BD58DC2A74A1}" type="parTrans" cxnId="{19936F07-3B93-4BC7-BEDE-2CE5B4D512F7}">
      <dgm:prSet/>
      <dgm:spPr/>
      <dgm:t>
        <a:bodyPr/>
        <a:lstStyle/>
        <a:p>
          <a:endParaRPr lang="en-ID"/>
        </a:p>
      </dgm:t>
    </dgm:pt>
    <dgm:pt modelId="{00584E30-C930-47E8-BC30-168365A2572E}" type="sibTrans" cxnId="{19936F07-3B93-4BC7-BEDE-2CE5B4D512F7}">
      <dgm:prSet/>
      <dgm:spPr/>
      <dgm:t>
        <a:bodyPr/>
        <a:lstStyle/>
        <a:p>
          <a:endParaRPr lang="en-ID"/>
        </a:p>
      </dgm:t>
    </dgm:pt>
    <dgm:pt modelId="{386F130F-1535-4448-AD26-2FD8FA63EB9F}">
      <dgm:prSet phldrT="[Text]"/>
      <dgm:spPr/>
      <dgm:t>
        <a:bodyPr/>
        <a:lstStyle/>
        <a:p>
          <a:r>
            <a:rPr lang="en-US" dirty="0" err="1"/>
            <a:t>Tentukan</a:t>
          </a:r>
          <a:r>
            <a:rPr lang="en-US" dirty="0"/>
            <a:t> indicator dan </a:t>
          </a:r>
          <a:r>
            <a:rPr lang="en-US" dirty="0" err="1"/>
            <a:t>hasil</a:t>
          </a:r>
          <a:r>
            <a:rPr lang="en-US" dirty="0"/>
            <a:t> yang </a:t>
          </a:r>
          <a:r>
            <a:rPr lang="en-US" dirty="0" err="1"/>
            <a:t>akan</a:t>
          </a:r>
          <a:r>
            <a:rPr lang="en-US" dirty="0"/>
            <a:t> </a:t>
          </a:r>
          <a:r>
            <a:rPr lang="en-US" dirty="0" err="1"/>
            <a:t>dicapai</a:t>
          </a:r>
          <a:endParaRPr lang="en-ID" dirty="0"/>
        </a:p>
      </dgm:t>
    </dgm:pt>
    <dgm:pt modelId="{4A607BA2-7E71-4021-B70D-23CD1E513C4F}" type="parTrans" cxnId="{37D5A689-F6D7-496E-B250-7F2CDC7BB74A}">
      <dgm:prSet/>
      <dgm:spPr/>
      <dgm:t>
        <a:bodyPr/>
        <a:lstStyle/>
        <a:p>
          <a:endParaRPr lang="en-ID"/>
        </a:p>
      </dgm:t>
    </dgm:pt>
    <dgm:pt modelId="{D4D3B0A8-5227-4439-9267-60BA23B0F834}" type="sibTrans" cxnId="{37D5A689-F6D7-496E-B250-7F2CDC7BB74A}">
      <dgm:prSet/>
      <dgm:spPr/>
      <dgm:t>
        <a:bodyPr/>
        <a:lstStyle/>
        <a:p>
          <a:endParaRPr lang="en-ID"/>
        </a:p>
      </dgm:t>
    </dgm:pt>
    <dgm:pt modelId="{DA7165D5-26FC-4D47-8CAF-ADA1CB78ADCE}">
      <dgm:prSet phldrT="[Text]"/>
      <dgm:spPr/>
      <dgm:t>
        <a:bodyPr/>
        <a:lstStyle/>
        <a:p>
          <a:r>
            <a:rPr lang="en-US" dirty="0" err="1"/>
            <a:t>Tentukan</a:t>
          </a:r>
          <a:r>
            <a:rPr lang="en-US" dirty="0"/>
            <a:t> </a:t>
          </a:r>
          <a:r>
            <a:rPr lang="en-US" dirty="0" err="1"/>
            <a:t>kompetensi</a:t>
          </a:r>
          <a:r>
            <a:rPr lang="en-US" dirty="0"/>
            <a:t> </a:t>
          </a:r>
          <a:r>
            <a:rPr lang="en-US" dirty="0" err="1"/>
            <a:t>dasar</a:t>
          </a:r>
          <a:endParaRPr lang="en-ID" dirty="0"/>
        </a:p>
      </dgm:t>
    </dgm:pt>
    <dgm:pt modelId="{99E05FFB-13E6-4E6E-A0F7-FA1D8BE81936}" type="parTrans" cxnId="{30C58A04-3E07-45D5-8DCA-68B40590C44A}">
      <dgm:prSet/>
      <dgm:spPr/>
      <dgm:t>
        <a:bodyPr/>
        <a:lstStyle/>
        <a:p>
          <a:endParaRPr lang="en-ID"/>
        </a:p>
      </dgm:t>
    </dgm:pt>
    <dgm:pt modelId="{6F9B9428-4854-4C16-A288-4B8755CC4E97}" type="sibTrans" cxnId="{30C58A04-3E07-45D5-8DCA-68B40590C44A}">
      <dgm:prSet/>
      <dgm:spPr/>
      <dgm:t>
        <a:bodyPr/>
        <a:lstStyle/>
        <a:p>
          <a:endParaRPr lang="en-ID"/>
        </a:p>
      </dgm:t>
    </dgm:pt>
    <dgm:pt modelId="{A7B87AF2-749E-415C-AEA0-6F8342C5C51F}" type="pres">
      <dgm:prSet presAssocID="{30B62263-A74B-464D-8F3B-FDDCAB2251E8}" presName="compositeShape" presStyleCnt="0">
        <dgm:presLayoutVars>
          <dgm:chMax val="7"/>
          <dgm:dir/>
          <dgm:resizeHandles val="exact"/>
        </dgm:presLayoutVars>
      </dgm:prSet>
      <dgm:spPr/>
    </dgm:pt>
    <dgm:pt modelId="{0EA9A2C0-534F-443B-99E5-77C3A9EC863E}" type="pres">
      <dgm:prSet presAssocID="{941A2A5B-5732-419C-8F4D-54C3AF9B4F3D}" presName="circ1" presStyleLbl="vennNode1" presStyleIdx="0" presStyleCnt="3"/>
      <dgm:spPr/>
    </dgm:pt>
    <dgm:pt modelId="{FCB0CA06-25BF-4252-8B7B-3FDDF050B3B2}" type="pres">
      <dgm:prSet presAssocID="{941A2A5B-5732-419C-8F4D-54C3AF9B4F3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8FF0436-C029-445F-BF0F-5CCDFCBE18E9}" type="pres">
      <dgm:prSet presAssocID="{386F130F-1535-4448-AD26-2FD8FA63EB9F}" presName="circ2" presStyleLbl="vennNode1" presStyleIdx="1" presStyleCnt="3"/>
      <dgm:spPr/>
    </dgm:pt>
    <dgm:pt modelId="{179A119B-E535-4F03-B9A3-A33001B66E60}" type="pres">
      <dgm:prSet presAssocID="{386F130F-1535-4448-AD26-2FD8FA63EB9F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B180EF8-F856-4FAF-B034-7C27B8856515}" type="pres">
      <dgm:prSet presAssocID="{DA7165D5-26FC-4D47-8CAF-ADA1CB78ADCE}" presName="circ3" presStyleLbl="vennNode1" presStyleIdx="2" presStyleCnt="3"/>
      <dgm:spPr/>
    </dgm:pt>
    <dgm:pt modelId="{63FDB7D3-5A81-483E-8E91-64A20FB955EE}" type="pres">
      <dgm:prSet presAssocID="{DA7165D5-26FC-4D47-8CAF-ADA1CB78ADCE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30C58A04-3E07-45D5-8DCA-68B40590C44A}" srcId="{30B62263-A74B-464D-8F3B-FDDCAB2251E8}" destId="{DA7165D5-26FC-4D47-8CAF-ADA1CB78ADCE}" srcOrd="2" destOrd="0" parTransId="{99E05FFB-13E6-4E6E-A0F7-FA1D8BE81936}" sibTransId="{6F9B9428-4854-4C16-A288-4B8755CC4E97}"/>
    <dgm:cxn modelId="{19936F07-3B93-4BC7-BEDE-2CE5B4D512F7}" srcId="{30B62263-A74B-464D-8F3B-FDDCAB2251E8}" destId="{941A2A5B-5732-419C-8F4D-54C3AF9B4F3D}" srcOrd="0" destOrd="0" parTransId="{E5603525-708B-4FBF-B85E-BD58DC2A74A1}" sibTransId="{00584E30-C930-47E8-BC30-168365A2572E}"/>
    <dgm:cxn modelId="{5A615C19-5779-4004-A346-40297353715F}" type="presOf" srcId="{941A2A5B-5732-419C-8F4D-54C3AF9B4F3D}" destId="{FCB0CA06-25BF-4252-8B7B-3FDDF050B3B2}" srcOrd="1" destOrd="0" presId="urn:microsoft.com/office/officeart/2005/8/layout/venn1"/>
    <dgm:cxn modelId="{894C4136-AD7C-44A0-8632-7747466C5F7A}" type="presOf" srcId="{DA7165D5-26FC-4D47-8CAF-ADA1CB78ADCE}" destId="{63FDB7D3-5A81-483E-8E91-64A20FB955EE}" srcOrd="1" destOrd="0" presId="urn:microsoft.com/office/officeart/2005/8/layout/venn1"/>
    <dgm:cxn modelId="{1CC5F445-13E1-4629-9711-D27E9DAB78DB}" type="presOf" srcId="{DA7165D5-26FC-4D47-8CAF-ADA1CB78ADCE}" destId="{FB180EF8-F856-4FAF-B034-7C27B8856515}" srcOrd="0" destOrd="0" presId="urn:microsoft.com/office/officeart/2005/8/layout/venn1"/>
    <dgm:cxn modelId="{0975BF50-BC90-4531-8E18-27FB2C414B84}" type="presOf" srcId="{386F130F-1535-4448-AD26-2FD8FA63EB9F}" destId="{179A119B-E535-4F03-B9A3-A33001B66E60}" srcOrd="1" destOrd="0" presId="urn:microsoft.com/office/officeart/2005/8/layout/venn1"/>
    <dgm:cxn modelId="{37D5A689-F6D7-496E-B250-7F2CDC7BB74A}" srcId="{30B62263-A74B-464D-8F3B-FDDCAB2251E8}" destId="{386F130F-1535-4448-AD26-2FD8FA63EB9F}" srcOrd="1" destOrd="0" parTransId="{4A607BA2-7E71-4021-B70D-23CD1E513C4F}" sibTransId="{D4D3B0A8-5227-4439-9267-60BA23B0F834}"/>
    <dgm:cxn modelId="{639883C0-178B-47AC-BA0C-FAEDD4D8D229}" type="presOf" srcId="{941A2A5B-5732-419C-8F4D-54C3AF9B4F3D}" destId="{0EA9A2C0-534F-443B-99E5-77C3A9EC863E}" srcOrd="0" destOrd="0" presId="urn:microsoft.com/office/officeart/2005/8/layout/venn1"/>
    <dgm:cxn modelId="{48EBC4E4-8DD8-45E3-8AD6-9CCD098C8781}" type="presOf" srcId="{386F130F-1535-4448-AD26-2FD8FA63EB9F}" destId="{F8FF0436-C029-445F-BF0F-5CCDFCBE18E9}" srcOrd="0" destOrd="0" presId="urn:microsoft.com/office/officeart/2005/8/layout/venn1"/>
    <dgm:cxn modelId="{307217F4-95E9-48B2-8339-4D0E2973B198}" type="presOf" srcId="{30B62263-A74B-464D-8F3B-FDDCAB2251E8}" destId="{A7B87AF2-749E-415C-AEA0-6F8342C5C51F}" srcOrd="0" destOrd="0" presId="urn:microsoft.com/office/officeart/2005/8/layout/venn1"/>
    <dgm:cxn modelId="{02ACEE97-B737-44D1-A192-10E806D175A7}" type="presParOf" srcId="{A7B87AF2-749E-415C-AEA0-6F8342C5C51F}" destId="{0EA9A2C0-534F-443B-99E5-77C3A9EC863E}" srcOrd="0" destOrd="0" presId="urn:microsoft.com/office/officeart/2005/8/layout/venn1"/>
    <dgm:cxn modelId="{B8DE0EF2-4B52-4C8A-B496-791A4B357B6F}" type="presParOf" srcId="{A7B87AF2-749E-415C-AEA0-6F8342C5C51F}" destId="{FCB0CA06-25BF-4252-8B7B-3FDDF050B3B2}" srcOrd="1" destOrd="0" presId="urn:microsoft.com/office/officeart/2005/8/layout/venn1"/>
    <dgm:cxn modelId="{72EB6C1D-05A9-4C6F-B11B-FDEE564E7170}" type="presParOf" srcId="{A7B87AF2-749E-415C-AEA0-6F8342C5C51F}" destId="{F8FF0436-C029-445F-BF0F-5CCDFCBE18E9}" srcOrd="2" destOrd="0" presId="urn:microsoft.com/office/officeart/2005/8/layout/venn1"/>
    <dgm:cxn modelId="{BE956688-BECB-47B0-A70E-B2D69A291020}" type="presParOf" srcId="{A7B87AF2-749E-415C-AEA0-6F8342C5C51F}" destId="{179A119B-E535-4F03-B9A3-A33001B66E60}" srcOrd="3" destOrd="0" presId="urn:microsoft.com/office/officeart/2005/8/layout/venn1"/>
    <dgm:cxn modelId="{2EB5A946-B0F8-4445-9427-48BF6AFB1876}" type="presParOf" srcId="{A7B87AF2-749E-415C-AEA0-6F8342C5C51F}" destId="{FB180EF8-F856-4FAF-B034-7C27B8856515}" srcOrd="4" destOrd="0" presId="urn:microsoft.com/office/officeart/2005/8/layout/venn1"/>
    <dgm:cxn modelId="{CE8BBFBE-2CDB-446D-9863-1579CD1D328F}" type="presParOf" srcId="{A7B87AF2-749E-415C-AEA0-6F8342C5C51F}" destId="{63FDB7D3-5A81-483E-8E91-64A20FB955EE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36D88A6-B371-434D-8397-D933118787BD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FD88FE81-7E25-4E5A-939F-1A1C5D5EAC0A}">
      <dgm:prSet phldrT="[Text]"/>
      <dgm:spPr/>
      <dgm:t>
        <a:bodyPr/>
        <a:lstStyle/>
        <a:p>
          <a:r>
            <a:rPr lang="en-US" dirty="0" err="1"/>
            <a:t>Potensi</a:t>
          </a:r>
          <a:r>
            <a:rPr lang="en-US" dirty="0"/>
            <a:t>, </a:t>
          </a:r>
          <a:r>
            <a:rPr lang="en-US" dirty="0" err="1"/>
            <a:t>kelemahan</a:t>
          </a:r>
          <a:r>
            <a:rPr lang="en-US" dirty="0"/>
            <a:t>, </a:t>
          </a:r>
          <a:r>
            <a:rPr lang="en-US" dirty="0" err="1"/>
            <a:t>kebutuhan</a:t>
          </a:r>
          <a:r>
            <a:rPr lang="en-US" dirty="0"/>
            <a:t> </a:t>
          </a:r>
          <a:r>
            <a:rPr lang="en-US" dirty="0" err="1"/>
            <a:t>siswa</a:t>
          </a:r>
          <a:endParaRPr lang="en-ID" dirty="0"/>
        </a:p>
      </dgm:t>
    </dgm:pt>
    <dgm:pt modelId="{FCE2176B-892C-404E-B6ED-2A010DC75158}" type="parTrans" cxnId="{4A4CB18C-E857-4A5C-B398-3C7820B4B987}">
      <dgm:prSet/>
      <dgm:spPr/>
      <dgm:t>
        <a:bodyPr/>
        <a:lstStyle/>
        <a:p>
          <a:endParaRPr lang="en-ID"/>
        </a:p>
      </dgm:t>
    </dgm:pt>
    <dgm:pt modelId="{DD972C72-9994-46CC-9599-76EA614E73A2}" type="sibTrans" cxnId="{4A4CB18C-E857-4A5C-B398-3C7820B4B987}">
      <dgm:prSet/>
      <dgm:spPr/>
      <dgm:t>
        <a:bodyPr/>
        <a:lstStyle/>
        <a:p>
          <a:endParaRPr lang="en-ID"/>
        </a:p>
      </dgm:t>
    </dgm:pt>
    <dgm:pt modelId="{C192D78E-210D-4D60-97D2-DA380F243A98}">
      <dgm:prSet phldrT="[Text]"/>
      <dgm:spPr/>
      <dgm:t>
        <a:bodyPr/>
        <a:lstStyle/>
        <a:p>
          <a:r>
            <a:rPr lang="en-US" dirty="0"/>
            <a:t>Gaya </a:t>
          </a:r>
          <a:r>
            <a:rPr lang="en-US" dirty="0" err="1"/>
            <a:t>belajar</a:t>
          </a:r>
          <a:r>
            <a:rPr lang="en-US" dirty="0"/>
            <a:t> </a:t>
          </a:r>
          <a:r>
            <a:rPr lang="en-US" dirty="0" err="1"/>
            <a:t>siswa</a:t>
          </a:r>
          <a:endParaRPr lang="en-ID" dirty="0"/>
        </a:p>
      </dgm:t>
    </dgm:pt>
    <dgm:pt modelId="{C8903F8B-340F-411F-8B39-76714F41EBA4}" type="parTrans" cxnId="{130CF32B-3B0E-47AE-9839-FDB43E2A1680}">
      <dgm:prSet/>
      <dgm:spPr/>
      <dgm:t>
        <a:bodyPr/>
        <a:lstStyle/>
        <a:p>
          <a:endParaRPr lang="en-ID"/>
        </a:p>
      </dgm:t>
    </dgm:pt>
    <dgm:pt modelId="{A0C66543-58B8-493A-B056-AF3E08383237}" type="sibTrans" cxnId="{130CF32B-3B0E-47AE-9839-FDB43E2A1680}">
      <dgm:prSet/>
      <dgm:spPr/>
      <dgm:t>
        <a:bodyPr/>
        <a:lstStyle/>
        <a:p>
          <a:endParaRPr lang="en-ID"/>
        </a:p>
      </dgm:t>
    </dgm:pt>
    <dgm:pt modelId="{51BFCD46-D076-4B9E-A9DB-CE7B89A2E991}">
      <dgm:prSet phldrT="[Text]"/>
      <dgm:spPr/>
      <dgm:t>
        <a:bodyPr/>
        <a:lstStyle/>
        <a:p>
          <a:r>
            <a:rPr lang="en-US" dirty="0" err="1"/>
            <a:t>Kedalaman</a:t>
          </a:r>
          <a:r>
            <a:rPr lang="en-US" dirty="0"/>
            <a:t> </a:t>
          </a:r>
          <a:r>
            <a:rPr lang="en-US" dirty="0" err="1"/>
            <a:t>materi</a:t>
          </a:r>
          <a:r>
            <a:rPr lang="en-US" dirty="0"/>
            <a:t>, </a:t>
          </a:r>
          <a:r>
            <a:rPr lang="en-US" dirty="0" err="1"/>
            <a:t>cara</a:t>
          </a:r>
          <a:r>
            <a:rPr lang="en-US" dirty="0"/>
            <a:t> </a:t>
          </a:r>
          <a:r>
            <a:rPr lang="en-US" dirty="0" err="1"/>
            <a:t>penilaian</a:t>
          </a:r>
          <a:endParaRPr lang="en-ID" dirty="0"/>
        </a:p>
      </dgm:t>
    </dgm:pt>
    <dgm:pt modelId="{B6549817-4263-44C9-94EF-BDF1A3A7A646}" type="parTrans" cxnId="{B287E77E-043C-447D-8A49-954CDCD40FA2}">
      <dgm:prSet/>
      <dgm:spPr/>
      <dgm:t>
        <a:bodyPr/>
        <a:lstStyle/>
        <a:p>
          <a:endParaRPr lang="en-ID"/>
        </a:p>
      </dgm:t>
    </dgm:pt>
    <dgm:pt modelId="{E3078BDE-0C0F-47F3-A9A9-54328CBE4D2F}" type="sibTrans" cxnId="{B287E77E-043C-447D-8A49-954CDCD40FA2}">
      <dgm:prSet/>
      <dgm:spPr/>
      <dgm:t>
        <a:bodyPr/>
        <a:lstStyle/>
        <a:p>
          <a:endParaRPr lang="en-ID"/>
        </a:p>
      </dgm:t>
    </dgm:pt>
    <dgm:pt modelId="{439D91E2-BDE7-41D9-86DA-B895C0C1D143}" type="pres">
      <dgm:prSet presAssocID="{E36D88A6-B371-434D-8397-D933118787BD}" presName="linearFlow" presStyleCnt="0">
        <dgm:presLayoutVars>
          <dgm:dir/>
          <dgm:resizeHandles val="exact"/>
        </dgm:presLayoutVars>
      </dgm:prSet>
      <dgm:spPr/>
    </dgm:pt>
    <dgm:pt modelId="{0130BD4F-95EA-4B76-8454-A6A082E60561}" type="pres">
      <dgm:prSet presAssocID="{FD88FE81-7E25-4E5A-939F-1A1C5D5EAC0A}" presName="composite" presStyleCnt="0"/>
      <dgm:spPr/>
    </dgm:pt>
    <dgm:pt modelId="{F297E448-B75B-4F02-AE2B-451094903B7E}" type="pres">
      <dgm:prSet presAssocID="{FD88FE81-7E25-4E5A-939F-1A1C5D5EAC0A}" presName="imgShp" presStyleLbl="fgImgPlace1" presStyleIdx="0" presStyleCnt="3"/>
      <dgm:spPr/>
    </dgm:pt>
    <dgm:pt modelId="{68AD1C03-E593-42B9-A678-7D65241F7FC5}" type="pres">
      <dgm:prSet presAssocID="{FD88FE81-7E25-4E5A-939F-1A1C5D5EAC0A}" presName="txShp" presStyleLbl="node1" presStyleIdx="0" presStyleCnt="3">
        <dgm:presLayoutVars>
          <dgm:bulletEnabled val="1"/>
        </dgm:presLayoutVars>
      </dgm:prSet>
      <dgm:spPr/>
    </dgm:pt>
    <dgm:pt modelId="{DAF5D806-6ABD-4244-A0B0-E7050E33B270}" type="pres">
      <dgm:prSet presAssocID="{DD972C72-9994-46CC-9599-76EA614E73A2}" presName="spacing" presStyleCnt="0"/>
      <dgm:spPr/>
    </dgm:pt>
    <dgm:pt modelId="{84207F72-7945-412A-8B81-D9F891104A31}" type="pres">
      <dgm:prSet presAssocID="{C192D78E-210D-4D60-97D2-DA380F243A98}" presName="composite" presStyleCnt="0"/>
      <dgm:spPr/>
    </dgm:pt>
    <dgm:pt modelId="{47AC857C-FA9D-4C39-AA4F-1E72BD7A5AFB}" type="pres">
      <dgm:prSet presAssocID="{C192D78E-210D-4D60-97D2-DA380F243A98}" presName="imgShp" presStyleLbl="fgImgPlace1" presStyleIdx="1" presStyleCnt="3"/>
      <dgm:spPr/>
    </dgm:pt>
    <dgm:pt modelId="{0BB359C9-5730-448B-93B4-F618B765434D}" type="pres">
      <dgm:prSet presAssocID="{C192D78E-210D-4D60-97D2-DA380F243A98}" presName="txShp" presStyleLbl="node1" presStyleIdx="1" presStyleCnt="3">
        <dgm:presLayoutVars>
          <dgm:bulletEnabled val="1"/>
        </dgm:presLayoutVars>
      </dgm:prSet>
      <dgm:spPr/>
    </dgm:pt>
    <dgm:pt modelId="{1139A7BB-59D6-490B-8CAF-10DDB8FAC6C8}" type="pres">
      <dgm:prSet presAssocID="{A0C66543-58B8-493A-B056-AF3E08383237}" presName="spacing" presStyleCnt="0"/>
      <dgm:spPr/>
    </dgm:pt>
    <dgm:pt modelId="{474D10F2-97B7-44C1-995E-D7938F39B742}" type="pres">
      <dgm:prSet presAssocID="{51BFCD46-D076-4B9E-A9DB-CE7B89A2E991}" presName="composite" presStyleCnt="0"/>
      <dgm:spPr/>
    </dgm:pt>
    <dgm:pt modelId="{FAA8AA9A-71F3-4D0F-9C1A-86D81A034EB6}" type="pres">
      <dgm:prSet presAssocID="{51BFCD46-D076-4B9E-A9DB-CE7B89A2E991}" presName="imgShp" presStyleLbl="fgImgPlace1" presStyleIdx="2" presStyleCnt="3"/>
      <dgm:spPr/>
    </dgm:pt>
    <dgm:pt modelId="{80451769-ED95-43F3-AFE1-A939C6AD80AD}" type="pres">
      <dgm:prSet presAssocID="{51BFCD46-D076-4B9E-A9DB-CE7B89A2E991}" presName="txShp" presStyleLbl="node1" presStyleIdx="2" presStyleCnt="3">
        <dgm:presLayoutVars>
          <dgm:bulletEnabled val="1"/>
        </dgm:presLayoutVars>
      </dgm:prSet>
      <dgm:spPr/>
    </dgm:pt>
  </dgm:ptLst>
  <dgm:cxnLst>
    <dgm:cxn modelId="{130CF32B-3B0E-47AE-9839-FDB43E2A1680}" srcId="{E36D88A6-B371-434D-8397-D933118787BD}" destId="{C192D78E-210D-4D60-97D2-DA380F243A98}" srcOrd="1" destOrd="0" parTransId="{C8903F8B-340F-411F-8B39-76714F41EBA4}" sibTransId="{A0C66543-58B8-493A-B056-AF3E08383237}"/>
    <dgm:cxn modelId="{CD517563-81E0-4F9F-A436-B4CE7042BF2B}" type="presOf" srcId="{FD88FE81-7E25-4E5A-939F-1A1C5D5EAC0A}" destId="{68AD1C03-E593-42B9-A678-7D65241F7FC5}" srcOrd="0" destOrd="0" presId="urn:microsoft.com/office/officeart/2005/8/layout/vList3"/>
    <dgm:cxn modelId="{B287E77E-043C-447D-8A49-954CDCD40FA2}" srcId="{E36D88A6-B371-434D-8397-D933118787BD}" destId="{51BFCD46-D076-4B9E-A9DB-CE7B89A2E991}" srcOrd="2" destOrd="0" parTransId="{B6549817-4263-44C9-94EF-BDF1A3A7A646}" sibTransId="{E3078BDE-0C0F-47F3-A9A9-54328CBE4D2F}"/>
    <dgm:cxn modelId="{4A4CB18C-E857-4A5C-B398-3C7820B4B987}" srcId="{E36D88A6-B371-434D-8397-D933118787BD}" destId="{FD88FE81-7E25-4E5A-939F-1A1C5D5EAC0A}" srcOrd="0" destOrd="0" parTransId="{FCE2176B-892C-404E-B6ED-2A010DC75158}" sibTransId="{DD972C72-9994-46CC-9599-76EA614E73A2}"/>
    <dgm:cxn modelId="{B8DBD7E4-A305-4A7E-AD59-2B8FE540338D}" type="presOf" srcId="{E36D88A6-B371-434D-8397-D933118787BD}" destId="{439D91E2-BDE7-41D9-86DA-B895C0C1D143}" srcOrd="0" destOrd="0" presId="urn:microsoft.com/office/officeart/2005/8/layout/vList3"/>
    <dgm:cxn modelId="{FD91D3F0-45C6-4976-8E25-E36473FC9984}" type="presOf" srcId="{51BFCD46-D076-4B9E-A9DB-CE7B89A2E991}" destId="{80451769-ED95-43F3-AFE1-A939C6AD80AD}" srcOrd="0" destOrd="0" presId="urn:microsoft.com/office/officeart/2005/8/layout/vList3"/>
    <dgm:cxn modelId="{39B325F6-9458-4F5E-99AB-F3851DF8BAC6}" type="presOf" srcId="{C192D78E-210D-4D60-97D2-DA380F243A98}" destId="{0BB359C9-5730-448B-93B4-F618B765434D}" srcOrd="0" destOrd="0" presId="urn:microsoft.com/office/officeart/2005/8/layout/vList3"/>
    <dgm:cxn modelId="{9C6FF148-6B97-4077-BA07-810AB00B7D21}" type="presParOf" srcId="{439D91E2-BDE7-41D9-86DA-B895C0C1D143}" destId="{0130BD4F-95EA-4B76-8454-A6A082E60561}" srcOrd="0" destOrd="0" presId="urn:microsoft.com/office/officeart/2005/8/layout/vList3"/>
    <dgm:cxn modelId="{78419AF0-8743-4C93-AD83-A337456BE3C3}" type="presParOf" srcId="{0130BD4F-95EA-4B76-8454-A6A082E60561}" destId="{F297E448-B75B-4F02-AE2B-451094903B7E}" srcOrd="0" destOrd="0" presId="urn:microsoft.com/office/officeart/2005/8/layout/vList3"/>
    <dgm:cxn modelId="{CF7F8B43-675B-4B6A-BDCC-6F3B5BBFFDE0}" type="presParOf" srcId="{0130BD4F-95EA-4B76-8454-A6A082E60561}" destId="{68AD1C03-E593-42B9-A678-7D65241F7FC5}" srcOrd="1" destOrd="0" presId="urn:microsoft.com/office/officeart/2005/8/layout/vList3"/>
    <dgm:cxn modelId="{1C4648A2-EB18-4D77-8D19-1742F15AC9C5}" type="presParOf" srcId="{439D91E2-BDE7-41D9-86DA-B895C0C1D143}" destId="{DAF5D806-6ABD-4244-A0B0-E7050E33B270}" srcOrd="1" destOrd="0" presId="urn:microsoft.com/office/officeart/2005/8/layout/vList3"/>
    <dgm:cxn modelId="{D9BA06AD-58B8-478B-AD14-66CB0A0D48A3}" type="presParOf" srcId="{439D91E2-BDE7-41D9-86DA-B895C0C1D143}" destId="{84207F72-7945-412A-8B81-D9F891104A31}" srcOrd="2" destOrd="0" presId="urn:microsoft.com/office/officeart/2005/8/layout/vList3"/>
    <dgm:cxn modelId="{FFDC4C9E-7943-425D-AE41-3F87F3CA221F}" type="presParOf" srcId="{84207F72-7945-412A-8B81-D9F891104A31}" destId="{47AC857C-FA9D-4C39-AA4F-1E72BD7A5AFB}" srcOrd="0" destOrd="0" presId="urn:microsoft.com/office/officeart/2005/8/layout/vList3"/>
    <dgm:cxn modelId="{277701F4-78B3-4391-8908-5796562AA1B7}" type="presParOf" srcId="{84207F72-7945-412A-8B81-D9F891104A31}" destId="{0BB359C9-5730-448B-93B4-F618B765434D}" srcOrd="1" destOrd="0" presId="urn:microsoft.com/office/officeart/2005/8/layout/vList3"/>
    <dgm:cxn modelId="{2AE30F52-3C58-4DEF-9170-34EE0D292FB6}" type="presParOf" srcId="{439D91E2-BDE7-41D9-86DA-B895C0C1D143}" destId="{1139A7BB-59D6-490B-8CAF-10DDB8FAC6C8}" srcOrd="3" destOrd="0" presId="urn:microsoft.com/office/officeart/2005/8/layout/vList3"/>
    <dgm:cxn modelId="{87ECC91F-9BDB-41E7-8453-97D226F0D6A6}" type="presParOf" srcId="{439D91E2-BDE7-41D9-86DA-B895C0C1D143}" destId="{474D10F2-97B7-44C1-995E-D7938F39B742}" srcOrd="4" destOrd="0" presId="urn:microsoft.com/office/officeart/2005/8/layout/vList3"/>
    <dgm:cxn modelId="{D7B92449-8ED4-4189-A875-0F67F605E39C}" type="presParOf" srcId="{474D10F2-97B7-44C1-995E-D7938F39B742}" destId="{FAA8AA9A-71F3-4D0F-9C1A-86D81A034EB6}" srcOrd="0" destOrd="0" presId="urn:microsoft.com/office/officeart/2005/8/layout/vList3"/>
    <dgm:cxn modelId="{8934D23C-CB53-461E-A003-435958DF7097}" type="presParOf" srcId="{474D10F2-97B7-44C1-995E-D7938F39B742}" destId="{80451769-ED95-43F3-AFE1-A939C6AD80A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36D88A6-B371-434D-8397-D933118787BD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FD88FE81-7E25-4E5A-939F-1A1C5D5EAC0A}">
      <dgm:prSet phldrT="[Text]"/>
      <dgm:spPr/>
      <dgm:t>
        <a:bodyPr/>
        <a:lstStyle/>
        <a:p>
          <a:r>
            <a:rPr lang="en-US" dirty="0" err="1"/>
            <a:t>Pengembangan</a:t>
          </a:r>
          <a:r>
            <a:rPr lang="en-US" dirty="0"/>
            <a:t> </a:t>
          </a:r>
          <a:r>
            <a:rPr lang="en-US" dirty="0" err="1"/>
            <a:t>kemampuan</a:t>
          </a:r>
          <a:r>
            <a:rPr lang="en-US" dirty="0"/>
            <a:t> </a:t>
          </a:r>
          <a:r>
            <a:rPr lang="en-US" dirty="0" err="1"/>
            <a:t>secara</a:t>
          </a:r>
          <a:r>
            <a:rPr lang="en-US" dirty="0"/>
            <a:t> </a:t>
          </a:r>
          <a:r>
            <a:rPr lang="en-US" dirty="0" err="1"/>
            <a:t>maksimal</a:t>
          </a:r>
          <a:endParaRPr lang="en-ID" dirty="0"/>
        </a:p>
      </dgm:t>
    </dgm:pt>
    <dgm:pt modelId="{FCE2176B-892C-404E-B6ED-2A010DC75158}" type="parTrans" cxnId="{4A4CB18C-E857-4A5C-B398-3C7820B4B987}">
      <dgm:prSet/>
      <dgm:spPr/>
      <dgm:t>
        <a:bodyPr/>
        <a:lstStyle/>
        <a:p>
          <a:endParaRPr lang="en-ID"/>
        </a:p>
      </dgm:t>
    </dgm:pt>
    <dgm:pt modelId="{DD972C72-9994-46CC-9599-76EA614E73A2}" type="sibTrans" cxnId="{4A4CB18C-E857-4A5C-B398-3C7820B4B987}">
      <dgm:prSet/>
      <dgm:spPr/>
      <dgm:t>
        <a:bodyPr/>
        <a:lstStyle/>
        <a:p>
          <a:endParaRPr lang="en-ID"/>
        </a:p>
      </dgm:t>
    </dgm:pt>
    <dgm:pt modelId="{C192D78E-210D-4D60-97D2-DA380F243A98}">
      <dgm:prSet phldrT="[Text]"/>
      <dgm:spPr/>
      <dgm:t>
        <a:bodyPr/>
        <a:lstStyle/>
        <a:p>
          <a:r>
            <a:rPr lang="en-US" dirty="0" err="1"/>
            <a:t>Optimalisasi</a:t>
          </a:r>
          <a:r>
            <a:rPr lang="en-US" dirty="0"/>
            <a:t> </a:t>
          </a:r>
          <a:r>
            <a:rPr lang="en-US" dirty="0" err="1"/>
            <a:t>kemampuan</a:t>
          </a:r>
          <a:r>
            <a:rPr lang="en-US" dirty="0"/>
            <a:t> </a:t>
          </a:r>
          <a:r>
            <a:rPr lang="en-US" dirty="0" err="1"/>
            <a:t>individu</a:t>
          </a:r>
          <a:endParaRPr lang="en-ID" dirty="0"/>
        </a:p>
      </dgm:t>
    </dgm:pt>
    <dgm:pt modelId="{C8903F8B-340F-411F-8B39-76714F41EBA4}" type="parTrans" cxnId="{130CF32B-3B0E-47AE-9839-FDB43E2A1680}">
      <dgm:prSet/>
      <dgm:spPr/>
      <dgm:t>
        <a:bodyPr/>
        <a:lstStyle/>
        <a:p>
          <a:endParaRPr lang="en-ID"/>
        </a:p>
      </dgm:t>
    </dgm:pt>
    <dgm:pt modelId="{A0C66543-58B8-493A-B056-AF3E08383237}" type="sibTrans" cxnId="{130CF32B-3B0E-47AE-9839-FDB43E2A1680}">
      <dgm:prSet/>
      <dgm:spPr/>
      <dgm:t>
        <a:bodyPr/>
        <a:lstStyle/>
        <a:p>
          <a:endParaRPr lang="en-ID"/>
        </a:p>
      </dgm:t>
    </dgm:pt>
    <dgm:pt modelId="{51BFCD46-D076-4B9E-A9DB-CE7B89A2E991}">
      <dgm:prSet phldrT="[Text]"/>
      <dgm:spPr/>
      <dgm:t>
        <a:bodyPr/>
        <a:lstStyle/>
        <a:p>
          <a:r>
            <a:rPr lang="en-US" dirty="0" err="1"/>
            <a:t>Optimalisasi</a:t>
          </a:r>
          <a:r>
            <a:rPr lang="en-US" dirty="0"/>
            <a:t> proses </a:t>
          </a:r>
          <a:r>
            <a:rPr lang="en-US" dirty="0" err="1"/>
            <a:t>pembelajaran</a:t>
          </a:r>
          <a:r>
            <a:rPr lang="en-US" dirty="0"/>
            <a:t> dan </a:t>
          </a:r>
          <a:r>
            <a:rPr lang="en-US" dirty="0" err="1"/>
            <a:t>penilaian</a:t>
          </a:r>
          <a:endParaRPr lang="en-ID" dirty="0"/>
        </a:p>
      </dgm:t>
    </dgm:pt>
    <dgm:pt modelId="{B6549817-4263-44C9-94EF-BDF1A3A7A646}" type="parTrans" cxnId="{B287E77E-043C-447D-8A49-954CDCD40FA2}">
      <dgm:prSet/>
      <dgm:spPr/>
      <dgm:t>
        <a:bodyPr/>
        <a:lstStyle/>
        <a:p>
          <a:endParaRPr lang="en-ID"/>
        </a:p>
      </dgm:t>
    </dgm:pt>
    <dgm:pt modelId="{E3078BDE-0C0F-47F3-A9A9-54328CBE4D2F}" type="sibTrans" cxnId="{B287E77E-043C-447D-8A49-954CDCD40FA2}">
      <dgm:prSet/>
      <dgm:spPr/>
      <dgm:t>
        <a:bodyPr/>
        <a:lstStyle/>
        <a:p>
          <a:endParaRPr lang="en-ID"/>
        </a:p>
      </dgm:t>
    </dgm:pt>
    <dgm:pt modelId="{439D91E2-BDE7-41D9-86DA-B895C0C1D143}" type="pres">
      <dgm:prSet presAssocID="{E36D88A6-B371-434D-8397-D933118787BD}" presName="linearFlow" presStyleCnt="0">
        <dgm:presLayoutVars>
          <dgm:dir/>
          <dgm:resizeHandles val="exact"/>
        </dgm:presLayoutVars>
      </dgm:prSet>
      <dgm:spPr/>
    </dgm:pt>
    <dgm:pt modelId="{0130BD4F-95EA-4B76-8454-A6A082E60561}" type="pres">
      <dgm:prSet presAssocID="{FD88FE81-7E25-4E5A-939F-1A1C5D5EAC0A}" presName="composite" presStyleCnt="0"/>
      <dgm:spPr/>
    </dgm:pt>
    <dgm:pt modelId="{F297E448-B75B-4F02-AE2B-451094903B7E}" type="pres">
      <dgm:prSet presAssocID="{FD88FE81-7E25-4E5A-939F-1A1C5D5EAC0A}" presName="imgShp" presStyleLbl="fgImgPlace1" presStyleIdx="0" presStyleCnt="3"/>
      <dgm:spPr/>
    </dgm:pt>
    <dgm:pt modelId="{68AD1C03-E593-42B9-A678-7D65241F7FC5}" type="pres">
      <dgm:prSet presAssocID="{FD88FE81-7E25-4E5A-939F-1A1C5D5EAC0A}" presName="txShp" presStyleLbl="node1" presStyleIdx="0" presStyleCnt="3">
        <dgm:presLayoutVars>
          <dgm:bulletEnabled val="1"/>
        </dgm:presLayoutVars>
      </dgm:prSet>
      <dgm:spPr/>
    </dgm:pt>
    <dgm:pt modelId="{DAF5D806-6ABD-4244-A0B0-E7050E33B270}" type="pres">
      <dgm:prSet presAssocID="{DD972C72-9994-46CC-9599-76EA614E73A2}" presName="spacing" presStyleCnt="0"/>
      <dgm:spPr/>
    </dgm:pt>
    <dgm:pt modelId="{84207F72-7945-412A-8B81-D9F891104A31}" type="pres">
      <dgm:prSet presAssocID="{C192D78E-210D-4D60-97D2-DA380F243A98}" presName="composite" presStyleCnt="0"/>
      <dgm:spPr/>
    </dgm:pt>
    <dgm:pt modelId="{47AC857C-FA9D-4C39-AA4F-1E72BD7A5AFB}" type="pres">
      <dgm:prSet presAssocID="{C192D78E-210D-4D60-97D2-DA380F243A98}" presName="imgShp" presStyleLbl="fgImgPlace1" presStyleIdx="1" presStyleCnt="3"/>
      <dgm:spPr/>
    </dgm:pt>
    <dgm:pt modelId="{0BB359C9-5730-448B-93B4-F618B765434D}" type="pres">
      <dgm:prSet presAssocID="{C192D78E-210D-4D60-97D2-DA380F243A98}" presName="txShp" presStyleLbl="node1" presStyleIdx="1" presStyleCnt="3">
        <dgm:presLayoutVars>
          <dgm:bulletEnabled val="1"/>
        </dgm:presLayoutVars>
      </dgm:prSet>
      <dgm:spPr/>
    </dgm:pt>
    <dgm:pt modelId="{1139A7BB-59D6-490B-8CAF-10DDB8FAC6C8}" type="pres">
      <dgm:prSet presAssocID="{A0C66543-58B8-493A-B056-AF3E08383237}" presName="spacing" presStyleCnt="0"/>
      <dgm:spPr/>
    </dgm:pt>
    <dgm:pt modelId="{474D10F2-97B7-44C1-995E-D7938F39B742}" type="pres">
      <dgm:prSet presAssocID="{51BFCD46-D076-4B9E-A9DB-CE7B89A2E991}" presName="composite" presStyleCnt="0"/>
      <dgm:spPr/>
    </dgm:pt>
    <dgm:pt modelId="{FAA8AA9A-71F3-4D0F-9C1A-86D81A034EB6}" type="pres">
      <dgm:prSet presAssocID="{51BFCD46-D076-4B9E-A9DB-CE7B89A2E991}" presName="imgShp" presStyleLbl="fgImgPlace1" presStyleIdx="2" presStyleCnt="3"/>
      <dgm:spPr/>
    </dgm:pt>
    <dgm:pt modelId="{80451769-ED95-43F3-AFE1-A939C6AD80AD}" type="pres">
      <dgm:prSet presAssocID="{51BFCD46-D076-4B9E-A9DB-CE7B89A2E991}" presName="txShp" presStyleLbl="node1" presStyleIdx="2" presStyleCnt="3">
        <dgm:presLayoutVars>
          <dgm:bulletEnabled val="1"/>
        </dgm:presLayoutVars>
      </dgm:prSet>
      <dgm:spPr/>
    </dgm:pt>
  </dgm:ptLst>
  <dgm:cxnLst>
    <dgm:cxn modelId="{130CF32B-3B0E-47AE-9839-FDB43E2A1680}" srcId="{E36D88A6-B371-434D-8397-D933118787BD}" destId="{C192D78E-210D-4D60-97D2-DA380F243A98}" srcOrd="1" destOrd="0" parTransId="{C8903F8B-340F-411F-8B39-76714F41EBA4}" sibTransId="{A0C66543-58B8-493A-B056-AF3E08383237}"/>
    <dgm:cxn modelId="{CD517563-81E0-4F9F-A436-B4CE7042BF2B}" type="presOf" srcId="{FD88FE81-7E25-4E5A-939F-1A1C5D5EAC0A}" destId="{68AD1C03-E593-42B9-A678-7D65241F7FC5}" srcOrd="0" destOrd="0" presId="urn:microsoft.com/office/officeart/2005/8/layout/vList3"/>
    <dgm:cxn modelId="{B287E77E-043C-447D-8A49-954CDCD40FA2}" srcId="{E36D88A6-B371-434D-8397-D933118787BD}" destId="{51BFCD46-D076-4B9E-A9DB-CE7B89A2E991}" srcOrd="2" destOrd="0" parTransId="{B6549817-4263-44C9-94EF-BDF1A3A7A646}" sibTransId="{E3078BDE-0C0F-47F3-A9A9-54328CBE4D2F}"/>
    <dgm:cxn modelId="{4A4CB18C-E857-4A5C-B398-3C7820B4B987}" srcId="{E36D88A6-B371-434D-8397-D933118787BD}" destId="{FD88FE81-7E25-4E5A-939F-1A1C5D5EAC0A}" srcOrd="0" destOrd="0" parTransId="{FCE2176B-892C-404E-B6ED-2A010DC75158}" sibTransId="{DD972C72-9994-46CC-9599-76EA614E73A2}"/>
    <dgm:cxn modelId="{B8DBD7E4-A305-4A7E-AD59-2B8FE540338D}" type="presOf" srcId="{E36D88A6-B371-434D-8397-D933118787BD}" destId="{439D91E2-BDE7-41D9-86DA-B895C0C1D143}" srcOrd="0" destOrd="0" presId="urn:microsoft.com/office/officeart/2005/8/layout/vList3"/>
    <dgm:cxn modelId="{FD91D3F0-45C6-4976-8E25-E36473FC9984}" type="presOf" srcId="{51BFCD46-D076-4B9E-A9DB-CE7B89A2E991}" destId="{80451769-ED95-43F3-AFE1-A939C6AD80AD}" srcOrd="0" destOrd="0" presId="urn:microsoft.com/office/officeart/2005/8/layout/vList3"/>
    <dgm:cxn modelId="{39B325F6-9458-4F5E-99AB-F3851DF8BAC6}" type="presOf" srcId="{C192D78E-210D-4D60-97D2-DA380F243A98}" destId="{0BB359C9-5730-448B-93B4-F618B765434D}" srcOrd="0" destOrd="0" presId="urn:microsoft.com/office/officeart/2005/8/layout/vList3"/>
    <dgm:cxn modelId="{9C6FF148-6B97-4077-BA07-810AB00B7D21}" type="presParOf" srcId="{439D91E2-BDE7-41D9-86DA-B895C0C1D143}" destId="{0130BD4F-95EA-4B76-8454-A6A082E60561}" srcOrd="0" destOrd="0" presId="urn:microsoft.com/office/officeart/2005/8/layout/vList3"/>
    <dgm:cxn modelId="{78419AF0-8743-4C93-AD83-A337456BE3C3}" type="presParOf" srcId="{0130BD4F-95EA-4B76-8454-A6A082E60561}" destId="{F297E448-B75B-4F02-AE2B-451094903B7E}" srcOrd="0" destOrd="0" presId="urn:microsoft.com/office/officeart/2005/8/layout/vList3"/>
    <dgm:cxn modelId="{CF7F8B43-675B-4B6A-BDCC-6F3B5BBFFDE0}" type="presParOf" srcId="{0130BD4F-95EA-4B76-8454-A6A082E60561}" destId="{68AD1C03-E593-42B9-A678-7D65241F7FC5}" srcOrd="1" destOrd="0" presId="urn:microsoft.com/office/officeart/2005/8/layout/vList3"/>
    <dgm:cxn modelId="{1C4648A2-EB18-4D77-8D19-1742F15AC9C5}" type="presParOf" srcId="{439D91E2-BDE7-41D9-86DA-B895C0C1D143}" destId="{DAF5D806-6ABD-4244-A0B0-E7050E33B270}" srcOrd="1" destOrd="0" presId="urn:microsoft.com/office/officeart/2005/8/layout/vList3"/>
    <dgm:cxn modelId="{D9BA06AD-58B8-478B-AD14-66CB0A0D48A3}" type="presParOf" srcId="{439D91E2-BDE7-41D9-86DA-B895C0C1D143}" destId="{84207F72-7945-412A-8B81-D9F891104A31}" srcOrd="2" destOrd="0" presId="urn:microsoft.com/office/officeart/2005/8/layout/vList3"/>
    <dgm:cxn modelId="{FFDC4C9E-7943-425D-AE41-3F87F3CA221F}" type="presParOf" srcId="{84207F72-7945-412A-8B81-D9F891104A31}" destId="{47AC857C-FA9D-4C39-AA4F-1E72BD7A5AFB}" srcOrd="0" destOrd="0" presId="urn:microsoft.com/office/officeart/2005/8/layout/vList3"/>
    <dgm:cxn modelId="{277701F4-78B3-4391-8908-5796562AA1B7}" type="presParOf" srcId="{84207F72-7945-412A-8B81-D9F891104A31}" destId="{0BB359C9-5730-448B-93B4-F618B765434D}" srcOrd="1" destOrd="0" presId="urn:microsoft.com/office/officeart/2005/8/layout/vList3"/>
    <dgm:cxn modelId="{2AE30F52-3C58-4DEF-9170-34EE0D292FB6}" type="presParOf" srcId="{439D91E2-BDE7-41D9-86DA-B895C0C1D143}" destId="{1139A7BB-59D6-490B-8CAF-10DDB8FAC6C8}" srcOrd="3" destOrd="0" presId="urn:microsoft.com/office/officeart/2005/8/layout/vList3"/>
    <dgm:cxn modelId="{87ECC91F-9BDB-41E7-8453-97D226F0D6A6}" type="presParOf" srcId="{439D91E2-BDE7-41D9-86DA-B895C0C1D143}" destId="{474D10F2-97B7-44C1-995E-D7938F39B742}" srcOrd="4" destOrd="0" presId="urn:microsoft.com/office/officeart/2005/8/layout/vList3"/>
    <dgm:cxn modelId="{D7B92449-8ED4-4189-A875-0F67F605E39C}" type="presParOf" srcId="{474D10F2-97B7-44C1-995E-D7938F39B742}" destId="{FAA8AA9A-71F3-4D0F-9C1A-86D81A034EB6}" srcOrd="0" destOrd="0" presId="urn:microsoft.com/office/officeart/2005/8/layout/vList3"/>
    <dgm:cxn modelId="{8934D23C-CB53-461E-A003-435958DF7097}" type="presParOf" srcId="{474D10F2-97B7-44C1-995E-D7938F39B742}" destId="{80451769-ED95-43F3-AFE1-A939C6AD80A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475B9B2-066B-A045-B545-D8FB2792B671}" type="doc">
      <dgm:prSet loTypeId="urn:microsoft.com/office/officeart/2008/layout/VerticalCurv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8DB189D-6B9E-AA48-B11F-298AC4C8E666}">
      <dgm:prSet phldrT="[Text]"/>
      <dgm:spPr/>
      <dgm:t>
        <a:bodyPr/>
        <a:lstStyle/>
        <a:p>
          <a:r>
            <a:rPr lang="en-GB" dirty="0"/>
            <a:t>Minta </a:t>
          </a:r>
          <a:r>
            <a:rPr lang="en-GB" dirty="0" err="1"/>
            <a:t>siswa</a:t>
          </a:r>
          <a:r>
            <a:rPr lang="en-GB" dirty="0"/>
            <a:t> </a:t>
          </a:r>
          <a:r>
            <a:rPr lang="en-GB" dirty="0" err="1"/>
            <a:t>melakukan</a:t>
          </a:r>
          <a:r>
            <a:rPr lang="en-GB" dirty="0"/>
            <a:t> </a:t>
          </a:r>
          <a:r>
            <a:rPr lang="en-GB" dirty="0" err="1"/>
            <a:t>refleksi</a:t>
          </a:r>
          <a:r>
            <a:rPr lang="en-GB" dirty="0"/>
            <a:t> </a:t>
          </a:r>
          <a:r>
            <a:rPr lang="en-GB" dirty="0" err="1"/>
            <a:t>diri</a:t>
          </a:r>
          <a:r>
            <a:rPr lang="en-GB" dirty="0"/>
            <a:t> </a:t>
          </a:r>
          <a:r>
            <a:rPr lang="en-GB" dirty="0" err="1"/>
            <a:t>tentang</a:t>
          </a:r>
          <a:r>
            <a:rPr lang="en-GB" dirty="0"/>
            <a:t> </a:t>
          </a:r>
          <a:r>
            <a:rPr lang="en-GB" dirty="0" err="1"/>
            <a:t>pembelajaran</a:t>
          </a:r>
          <a:r>
            <a:rPr lang="en-GB" dirty="0"/>
            <a:t> yang di </a:t>
          </a:r>
          <a:r>
            <a:rPr lang="en-GB" dirty="0" err="1"/>
            <a:t>ikuti</a:t>
          </a:r>
          <a:endParaRPr lang="en-GB" dirty="0"/>
        </a:p>
      </dgm:t>
    </dgm:pt>
    <dgm:pt modelId="{D0ADA227-CA08-AF4E-B96A-847F6D71E57A}" type="parTrans" cxnId="{6EE5CA5C-0008-4F4E-B752-8444C43C62DB}">
      <dgm:prSet/>
      <dgm:spPr/>
      <dgm:t>
        <a:bodyPr/>
        <a:lstStyle/>
        <a:p>
          <a:endParaRPr lang="en-GB"/>
        </a:p>
      </dgm:t>
    </dgm:pt>
    <dgm:pt modelId="{9CEFFDA5-DC21-CA4B-82A6-C8D30C7F9EEB}" type="sibTrans" cxnId="{6EE5CA5C-0008-4F4E-B752-8444C43C62DB}">
      <dgm:prSet/>
      <dgm:spPr/>
      <dgm:t>
        <a:bodyPr/>
        <a:lstStyle/>
        <a:p>
          <a:endParaRPr lang="en-GB"/>
        </a:p>
      </dgm:t>
    </dgm:pt>
    <dgm:pt modelId="{2AFFDF2E-CF38-A446-B0F5-855EACA2E48C}">
      <dgm:prSet phldrT="[Text]"/>
      <dgm:spPr/>
      <dgm:t>
        <a:bodyPr/>
        <a:lstStyle/>
        <a:p>
          <a:r>
            <a:rPr lang="en-GB" dirty="0" err="1"/>
            <a:t>Ajarkan</a:t>
          </a:r>
          <a:r>
            <a:rPr lang="en-GB" dirty="0"/>
            <a:t> </a:t>
          </a:r>
          <a:r>
            <a:rPr lang="en-GB" dirty="0" err="1"/>
            <a:t>siswa</a:t>
          </a:r>
          <a:r>
            <a:rPr lang="en-GB" dirty="0"/>
            <a:t> </a:t>
          </a:r>
          <a:r>
            <a:rPr lang="en-GB" dirty="0" err="1"/>
            <a:t>keterampilan</a:t>
          </a:r>
          <a:r>
            <a:rPr lang="en-GB" dirty="0"/>
            <a:t> </a:t>
          </a:r>
          <a:r>
            <a:rPr lang="en-GB" dirty="0" err="1"/>
            <a:t>mengatasi</a:t>
          </a:r>
          <a:r>
            <a:rPr lang="en-GB" dirty="0"/>
            <a:t> </a:t>
          </a:r>
          <a:r>
            <a:rPr lang="en-GB" dirty="0" err="1"/>
            <a:t>frustasi</a:t>
          </a:r>
          <a:r>
            <a:rPr lang="en-GB" dirty="0"/>
            <a:t>, </a:t>
          </a:r>
          <a:r>
            <a:rPr lang="en-GB" dirty="0" err="1"/>
            <a:t>menyerah</a:t>
          </a:r>
          <a:r>
            <a:rPr lang="en-GB" dirty="0"/>
            <a:t>, </a:t>
          </a:r>
          <a:r>
            <a:rPr lang="en-GB" dirty="0" err="1"/>
            <a:t>kebosanan</a:t>
          </a:r>
          <a:endParaRPr lang="en-GB" dirty="0"/>
        </a:p>
      </dgm:t>
    </dgm:pt>
    <dgm:pt modelId="{6AFC923E-173F-FD41-8208-9E7F4E70CBBB}" type="parTrans" cxnId="{DED78328-71CB-E04B-8089-159F544518FB}">
      <dgm:prSet/>
      <dgm:spPr/>
      <dgm:t>
        <a:bodyPr/>
        <a:lstStyle/>
        <a:p>
          <a:endParaRPr lang="en-GB"/>
        </a:p>
      </dgm:t>
    </dgm:pt>
    <dgm:pt modelId="{A4C6EB05-5A1E-624C-8B0D-A1081476E798}" type="sibTrans" cxnId="{DED78328-71CB-E04B-8089-159F544518FB}">
      <dgm:prSet/>
      <dgm:spPr/>
      <dgm:t>
        <a:bodyPr/>
        <a:lstStyle/>
        <a:p>
          <a:endParaRPr lang="en-GB"/>
        </a:p>
      </dgm:t>
    </dgm:pt>
    <dgm:pt modelId="{9A0F69E3-C433-9043-9D49-3DEC8E4C8808}">
      <dgm:prSet phldrT="[Text]"/>
      <dgm:spPr/>
      <dgm:t>
        <a:bodyPr/>
        <a:lstStyle/>
        <a:p>
          <a:r>
            <a:rPr lang="en-GB" dirty="0" err="1"/>
            <a:t>Ajari</a:t>
          </a:r>
          <a:r>
            <a:rPr lang="en-GB" dirty="0"/>
            <a:t> </a:t>
          </a:r>
          <a:r>
            <a:rPr lang="en-GB" dirty="0" err="1"/>
            <a:t>siswa</a:t>
          </a:r>
          <a:r>
            <a:rPr lang="en-GB" dirty="0"/>
            <a:t> </a:t>
          </a:r>
          <a:r>
            <a:rPr lang="en-GB" dirty="0" err="1"/>
            <a:t>rileks</a:t>
          </a:r>
          <a:r>
            <a:rPr lang="en-GB" dirty="0"/>
            <a:t> </a:t>
          </a:r>
          <a:r>
            <a:rPr lang="en-GB" dirty="0" err="1"/>
            <a:t>dengan</a:t>
          </a:r>
          <a:r>
            <a:rPr lang="en-GB" dirty="0"/>
            <a:t> </a:t>
          </a:r>
          <a:r>
            <a:rPr lang="en-GB" dirty="0" err="1"/>
            <a:t>mewarnai</a:t>
          </a:r>
          <a:r>
            <a:rPr lang="en-GB" dirty="0"/>
            <a:t> </a:t>
          </a:r>
          <a:r>
            <a:rPr lang="en-GB" dirty="0" err="1"/>
            <a:t>atau</a:t>
          </a:r>
          <a:r>
            <a:rPr lang="en-GB" dirty="0"/>
            <a:t> </a:t>
          </a:r>
          <a:r>
            <a:rPr lang="en-GB" dirty="0" err="1"/>
            <a:t>coretmencoret</a:t>
          </a:r>
          <a:endParaRPr lang="en-GB" dirty="0"/>
        </a:p>
      </dgm:t>
    </dgm:pt>
    <dgm:pt modelId="{1E91358F-0C01-C84E-97DE-43E14492A780}" type="parTrans" cxnId="{B3FDFE6E-3673-E849-A045-4D1A5B2A289C}">
      <dgm:prSet/>
      <dgm:spPr/>
      <dgm:t>
        <a:bodyPr/>
        <a:lstStyle/>
        <a:p>
          <a:endParaRPr lang="en-GB"/>
        </a:p>
      </dgm:t>
    </dgm:pt>
    <dgm:pt modelId="{22464E9E-583C-874A-8219-2D029F7C424D}" type="sibTrans" cxnId="{B3FDFE6E-3673-E849-A045-4D1A5B2A289C}">
      <dgm:prSet/>
      <dgm:spPr/>
      <dgm:t>
        <a:bodyPr/>
        <a:lstStyle/>
        <a:p>
          <a:endParaRPr lang="en-GB"/>
        </a:p>
      </dgm:t>
    </dgm:pt>
    <dgm:pt modelId="{1FC90734-379A-C84C-BC14-310F7D233F03}" type="pres">
      <dgm:prSet presAssocID="{8475B9B2-066B-A045-B545-D8FB2792B671}" presName="Name0" presStyleCnt="0">
        <dgm:presLayoutVars>
          <dgm:chMax val="7"/>
          <dgm:chPref val="7"/>
          <dgm:dir/>
        </dgm:presLayoutVars>
      </dgm:prSet>
      <dgm:spPr/>
    </dgm:pt>
    <dgm:pt modelId="{03E4EB31-06CF-F442-A66C-45CA75D778C6}" type="pres">
      <dgm:prSet presAssocID="{8475B9B2-066B-A045-B545-D8FB2792B671}" presName="Name1" presStyleCnt="0"/>
      <dgm:spPr/>
    </dgm:pt>
    <dgm:pt modelId="{6387F48E-0899-0845-BFD1-A43A65E84A34}" type="pres">
      <dgm:prSet presAssocID="{8475B9B2-066B-A045-B545-D8FB2792B671}" presName="cycle" presStyleCnt="0"/>
      <dgm:spPr/>
    </dgm:pt>
    <dgm:pt modelId="{AB01AC14-53A9-A34B-88E6-713DAABC6B33}" type="pres">
      <dgm:prSet presAssocID="{8475B9B2-066B-A045-B545-D8FB2792B671}" presName="srcNode" presStyleLbl="node1" presStyleIdx="0" presStyleCnt="3"/>
      <dgm:spPr/>
    </dgm:pt>
    <dgm:pt modelId="{19E91B85-70DE-BC45-B12F-05A9EA4E89CB}" type="pres">
      <dgm:prSet presAssocID="{8475B9B2-066B-A045-B545-D8FB2792B671}" presName="conn" presStyleLbl="parChTrans1D2" presStyleIdx="0" presStyleCnt="1"/>
      <dgm:spPr/>
    </dgm:pt>
    <dgm:pt modelId="{EC0780F7-680F-F543-9659-811BF4B68949}" type="pres">
      <dgm:prSet presAssocID="{8475B9B2-066B-A045-B545-D8FB2792B671}" presName="extraNode" presStyleLbl="node1" presStyleIdx="0" presStyleCnt="3"/>
      <dgm:spPr/>
    </dgm:pt>
    <dgm:pt modelId="{7CB33C49-D3DB-6F46-9D28-9F9EF9296551}" type="pres">
      <dgm:prSet presAssocID="{8475B9B2-066B-A045-B545-D8FB2792B671}" presName="dstNode" presStyleLbl="node1" presStyleIdx="0" presStyleCnt="3"/>
      <dgm:spPr/>
    </dgm:pt>
    <dgm:pt modelId="{90E5E606-49B8-5E43-B3CF-D51CA33ECBCF}" type="pres">
      <dgm:prSet presAssocID="{08DB189D-6B9E-AA48-B11F-298AC4C8E666}" presName="text_1" presStyleLbl="node1" presStyleIdx="0" presStyleCnt="3">
        <dgm:presLayoutVars>
          <dgm:bulletEnabled val="1"/>
        </dgm:presLayoutVars>
      </dgm:prSet>
      <dgm:spPr/>
    </dgm:pt>
    <dgm:pt modelId="{ADA1390D-B400-5346-8AE4-FCAAC3C7D3D2}" type="pres">
      <dgm:prSet presAssocID="{08DB189D-6B9E-AA48-B11F-298AC4C8E666}" presName="accent_1" presStyleCnt="0"/>
      <dgm:spPr/>
    </dgm:pt>
    <dgm:pt modelId="{6BF8FEAD-35CF-B945-A963-40C0010256BA}" type="pres">
      <dgm:prSet presAssocID="{08DB189D-6B9E-AA48-B11F-298AC4C8E666}" presName="accentRepeatNode" presStyleLbl="solidFgAcc1" presStyleIdx="0" presStyleCnt="3"/>
      <dgm:spPr/>
    </dgm:pt>
    <dgm:pt modelId="{F19C912E-1A23-E14D-8FF1-FCF9DF16159B}" type="pres">
      <dgm:prSet presAssocID="{2AFFDF2E-CF38-A446-B0F5-855EACA2E48C}" presName="text_2" presStyleLbl="node1" presStyleIdx="1" presStyleCnt="3">
        <dgm:presLayoutVars>
          <dgm:bulletEnabled val="1"/>
        </dgm:presLayoutVars>
      </dgm:prSet>
      <dgm:spPr/>
    </dgm:pt>
    <dgm:pt modelId="{AE471E37-6C3B-3746-BCFE-6A064B11DB17}" type="pres">
      <dgm:prSet presAssocID="{2AFFDF2E-CF38-A446-B0F5-855EACA2E48C}" presName="accent_2" presStyleCnt="0"/>
      <dgm:spPr/>
    </dgm:pt>
    <dgm:pt modelId="{B77F48F9-EF79-9D47-9033-1D1DB596BBE2}" type="pres">
      <dgm:prSet presAssocID="{2AFFDF2E-CF38-A446-B0F5-855EACA2E48C}" presName="accentRepeatNode" presStyleLbl="solidFgAcc1" presStyleIdx="1" presStyleCnt="3"/>
      <dgm:spPr/>
    </dgm:pt>
    <dgm:pt modelId="{EC798080-9832-6C49-9D2C-0BA4FB11446D}" type="pres">
      <dgm:prSet presAssocID="{9A0F69E3-C433-9043-9D49-3DEC8E4C8808}" presName="text_3" presStyleLbl="node1" presStyleIdx="2" presStyleCnt="3">
        <dgm:presLayoutVars>
          <dgm:bulletEnabled val="1"/>
        </dgm:presLayoutVars>
      </dgm:prSet>
      <dgm:spPr/>
    </dgm:pt>
    <dgm:pt modelId="{EDAF8DE5-5DF8-E74A-B3E5-2594394C4638}" type="pres">
      <dgm:prSet presAssocID="{9A0F69E3-C433-9043-9D49-3DEC8E4C8808}" presName="accent_3" presStyleCnt="0"/>
      <dgm:spPr/>
    </dgm:pt>
    <dgm:pt modelId="{26CD844B-B2DB-6F4D-B7D4-619E981E7B23}" type="pres">
      <dgm:prSet presAssocID="{9A0F69E3-C433-9043-9D49-3DEC8E4C8808}" presName="accentRepeatNode" presStyleLbl="solidFgAcc1" presStyleIdx="2" presStyleCnt="3"/>
      <dgm:spPr/>
    </dgm:pt>
  </dgm:ptLst>
  <dgm:cxnLst>
    <dgm:cxn modelId="{DED78328-71CB-E04B-8089-159F544518FB}" srcId="{8475B9B2-066B-A045-B545-D8FB2792B671}" destId="{2AFFDF2E-CF38-A446-B0F5-855EACA2E48C}" srcOrd="1" destOrd="0" parTransId="{6AFC923E-173F-FD41-8208-9E7F4E70CBBB}" sibTransId="{A4C6EB05-5A1E-624C-8B0D-A1081476E798}"/>
    <dgm:cxn modelId="{89351E2F-1B6E-084A-85D6-518CF6B7A4B9}" type="presOf" srcId="{08DB189D-6B9E-AA48-B11F-298AC4C8E666}" destId="{90E5E606-49B8-5E43-B3CF-D51CA33ECBCF}" srcOrd="0" destOrd="0" presId="urn:microsoft.com/office/officeart/2008/layout/VerticalCurvedList"/>
    <dgm:cxn modelId="{30BD1448-062C-6F42-99F5-DE629992F114}" type="presOf" srcId="{8475B9B2-066B-A045-B545-D8FB2792B671}" destId="{1FC90734-379A-C84C-BC14-310F7D233F03}" srcOrd="0" destOrd="0" presId="urn:microsoft.com/office/officeart/2008/layout/VerticalCurvedList"/>
    <dgm:cxn modelId="{B9310251-06EA-B24E-95F0-43065F7B7FF0}" type="presOf" srcId="{9CEFFDA5-DC21-CA4B-82A6-C8D30C7F9EEB}" destId="{19E91B85-70DE-BC45-B12F-05A9EA4E89CB}" srcOrd="0" destOrd="0" presId="urn:microsoft.com/office/officeart/2008/layout/VerticalCurvedList"/>
    <dgm:cxn modelId="{6EE5CA5C-0008-4F4E-B752-8444C43C62DB}" srcId="{8475B9B2-066B-A045-B545-D8FB2792B671}" destId="{08DB189D-6B9E-AA48-B11F-298AC4C8E666}" srcOrd="0" destOrd="0" parTransId="{D0ADA227-CA08-AF4E-B96A-847F6D71E57A}" sibTransId="{9CEFFDA5-DC21-CA4B-82A6-C8D30C7F9EEB}"/>
    <dgm:cxn modelId="{B3FDFE6E-3673-E849-A045-4D1A5B2A289C}" srcId="{8475B9B2-066B-A045-B545-D8FB2792B671}" destId="{9A0F69E3-C433-9043-9D49-3DEC8E4C8808}" srcOrd="2" destOrd="0" parTransId="{1E91358F-0C01-C84E-97DE-43E14492A780}" sibTransId="{22464E9E-583C-874A-8219-2D029F7C424D}"/>
    <dgm:cxn modelId="{B7E082A3-B068-1F46-9900-25FD03207816}" type="presOf" srcId="{2AFFDF2E-CF38-A446-B0F5-855EACA2E48C}" destId="{F19C912E-1A23-E14D-8FF1-FCF9DF16159B}" srcOrd="0" destOrd="0" presId="urn:microsoft.com/office/officeart/2008/layout/VerticalCurvedList"/>
    <dgm:cxn modelId="{37FA57B9-7DC8-994B-9AF0-26878B41EF77}" type="presOf" srcId="{9A0F69E3-C433-9043-9D49-3DEC8E4C8808}" destId="{EC798080-9832-6C49-9D2C-0BA4FB11446D}" srcOrd="0" destOrd="0" presId="urn:microsoft.com/office/officeart/2008/layout/VerticalCurvedList"/>
    <dgm:cxn modelId="{A5E6AC30-6F43-6E42-B107-BD4270290C7E}" type="presParOf" srcId="{1FC90734-379A-C84C-BC14-310F7D233F03}" destId="{03E4EB31-06CF-F442-A66C-45CA75D778C6}" srcOrd="0" destOrd="0" presId="urn:microsoft.com/office/officeart/2008/layout/VerticalCurvedList"/>
    <dgm:cxn modelId="{6AEB2F68-27B2-F54D-85F0-664AFD315FB8}" type="presParOf" srcId="{03E4EB31-06CF-F442-A66C-45CA75D778C6}" destId="{6387F48E-0899-0845-BFD1-A43A65E84A34}" srcOrd="0" destOrd="0" presId="urn:microsoft.com/office/officeart/2008/layout/VerticalCurvedList"/>
    <dgm:cxn modelId="{5AE1D476-8C3D-E147-9D87-B6B57CC2DD26}" type="presParOf" srcId="{6387F48E-0899-0845-BFD1-A43A65E84A34}" destId="{AB01AC14-53A9-A34B-88E6-713DAABC6B33}" srcOrd="0" destOrd="0" presId="urn:microsoft.com/office/officeart/2008/layout/VerticalCurvedList"/>
    <dgm:cxn modelId="{DF7477CF-BEED-5345-B5FD-3ECBA5136F04}" type="presParOf" srcId="{6387F48E-0899-0845-BFD1-A43A65E84A34}" destId="{19E91B85-70DE-BC45-B12F-05A9EA4E89CB}" srcOrd="1" destOrd="0" presId="urn:microsoft.com/office/officeart/2008/layout/VerticalCurvedList"/>
    <dgm:cxn modelId="{539393D5-7F68-B847-A7CA-F160167BB7E7}" type="presParOf" srcId="{6387F48E-0899-0845-BFD1-A43A65E84A34}" destId="{EC0780F7-680F-F543-9659-811BF4B68949}" srcOrd="2" destOrd="0" presId="urn:microsoft.com/office/officeart/2008/layout/VerticalCurvedList"/>
    <dgm:cxn modelId="{18388CBC-E4E0-D24A-B662-2873B83A9DF2}" type="presParOf" srcId="{6387F48E-0899-0845-BFD1-A43A65E84A34}" destId="{7CB33C49-D3DB-6F46-9D28-9F9EF9296551}" srcOrd="3" destOrd="0" presId="urn:microsoft.com/office/officeart/2008/layout/VerticalCurvedList"/>
    <dgm:cxn modelId="{86AC0310-4C5B-394E-A43D-A0E22D975D64}" type="presParOf" srcId="{03E4EB31-06CF-F442-A66C-45CA75D778C6}" destId="{90E5E606-49B8-5E43-B3CF-D51CA33ECBCF}" srcOrd="1" destOrd="0" presId="urn:microsoft.com/office/officeart/2008/layout/VerticalCurvedList"/>
    <dgm:cxn modelId="{67DCE88D-5353-A644-BE1F-750F65D7ED66}" type="presParOf" srcId="{03E4EB31-06CF-F442-A66C-45CA75D778C6}" destId="{ADA1390D-B400-5346-8AE4-FCAAC3C7D3D2}" srcOrd="2" destOrd="0" presId="urn:microsoft.com/office/officeart/2008/layout/VerticalCurvedList"/>
    <dgm:cxn modelId="{E3BD6258-0E16-4E46-B3D4-C4F4DE548EAF}" type="presParOf" srcId="{ADA1390D-B400-5346-8AE4-FCAAC3C7D3D2}" destId="{6BF8FEAD-35CF-B945-A963-40C0010256BA}" srcOrd="0" destOrd="0" presId="urn:microsoft.com/office/officeart/2008/layout/VerticalCurvedList"/>
    <dgm:cxn modelId="{EABE224A-CD6F-C047-84F0-4D5548AAB147}" type="presParOf" srcId="{03E4EB31-06CF-F442-A66C-45CA75D778C6}" destId="{F19C912E-1A23-E14D-8FF1-FCF9DF16159B}" srcOrd="3" destOrd="0" presId="urn:microsoft.com/office/officeart/2008/layout/VerticalCurvedList"/>
    <dgm:cxn modelId="{77F31FFE-E4A1-7F46-A194-DB34FE417538}" type="presParOf" srcId="{03E4EB31-06CF-F442-A66C-45CA75D778C6}" destId="{AE471E37-6C3B-3746-BCFE-6A064B11DB17}" srcOrd="4" destOrd="0" presId="urn:microsoft.com/office/officeart/2008/layout/VerticalCurvedList"/>
    <dgm:cxn modelId="{3D84914C-CB84-FA48-9BE9-8941A324035D}" type="presParOf" srcId="{AE471E37-6C3B-3746-BCFE-6A064B11DB17}" destId="{B77F48F9-EF79-9D47-9033-1D1DB596BBE2}" srcOrd="0" destOrd="0" presId="urn:microsoft.com/office/officeart/2008/layout/VerticalCurvedList"/>
    <dgm:cxn modelId="{50E57ACA-9085-F442-8850-B26FCF1690F1}" type="presParOf" srcId="{03E4EB31-06CF-F442-A66C-45CA75D778C6}" destId="{EC798080-9832-6C49-9D2C-0BA4FB11446D}" srcOrd="5" destOrd="0" presId="urn:microsoft.com/office/officeart/2008/layout/VerticalCurvedList"/>
    <dgm:cxn modelId="{8499114B-3393-5049-B97E-4733A3A46537}" type="presParOf" srcId="{03E4EB31-06CF-F442-A66C-45CA75D778C6}" destId="{EDAF8DE5-5DF8-E74A-B3E5-2594394C4638}" srcOrd="6" destOrd="0" presId="urn:microsoft.com/office/officeart/2008/layout/VerticalCurvedList"/>
    <dgm:cxn modelId="{BBA611E9-A616-9948-B6C9-445E636BA22A}" type="presParOf" srcId="{EDAF8DE5-5DF8-E74A-B3E5-2594394C4638}" destId="{26CD844B-B2DB-6F4D-B7D4-619E981E7B2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475B9B2-066B-A045-B545-D8FB2792B671}" type="doc">
      <dgm:prSet loTypeId="urn:microsoft.com/office/officeart/2008/layout/VerticalCurv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8DB189D-6B9E-AA48-B11F-298AC4C8E666}">
      <dgm:prSet phldrT="[Text]"/>
      <dgm:spPr/>
      <dgm:t>
        <a:bodyPr/>
        <a:lstStyle/>
        <a:p>
          <a:r>
            <a:rPr lang="en-GB" dirty="0"/>
            <a:t>AGENDAKAN</a:t>
          </a:r>
          <a:r>
            <a:rPr lang="en-GB" baseline="0" dirty="0"/>
            <a:t> DENGAN BAIK SISTEM MANAJEMEN PEMBELAJARAN ANDA</a:t>
          </a:r>
          <a:endParaRPr lang="en-GB" dirty="0"/>
        </a:p>
      </dgm:t>
    </dgm:pt>
    <dgm:pt modelId="{D0ADA227-CA08-AF4E-B96A-847F6D71E57A}" type="parTrans" cxnId="{6EE5CA5C-0008-4F4E-B752-8444C43C62DB}">
      <dgm:prSet/>
      <dgm:spPr/>
      <dgm:t>
        <a:bodyPr/>
        <a:lstStyle/>
        <a:p>
          <a:endParaRPr lang="en-GB"/>
        </a:p>
      </dgm:t>
    </dgm:pt>
    <dgm:pt modelId="{9CEFFDA5-DC21-CA4B-82A6-C8D30C7F9EEB}" type="sibTrans" cxnId="{6EE5CA5C-0008-4F4E-B752-8444C43C62DB}">
      <dgm:prSet/>
      <dgm:spPr/>
      <dgm:t>
        <a:bodyPr/>
        <a:lstStyle/>
        <a:p>
          <a:endParaRPr lang="en-GB"/>
        </a:p>
      </dgm:t>
    </dgm:pt>
    <dgm:pt modelId="{2AFFDF2E-CF38-A446-B0F5-855EACA2E48C}">
      <dgm:prSet phldrT="[Text]"/>
      <dgm:spPr/>
      <dgm:t>
        <a:bodyPr/>
        <a:lstStyle/>
        <a:p>
          <a:r>
            <a:rPr lang="en-GB" dirty="0" err="1"/>
            <a:t>Jadikan</a:t>
          </a:r>
          <a:r>
            <a:rPr lang="en-GB" baseline="0" dirty="0"/>
            <a:t> </a:t>
          </a:r>
          <a:r>
            <a:rPr lang="en-GB" baseline="0" dirty="0" err="1"/>
            <a:t>pengalaman</a:t>
          </a:r>
          <a:r>
            <a:rPr lang="en-GB" baseline="0" dirty="0"/>
            <a:t> </a:t>
          </a:r>
          <a:r>
            <a:rPr lang="en-GB" baseline="0" dirty="0" err="1"/>
            <a:t>belajar</a:t>
          </a:r>
          <a:r>
            <a:rPr lang="en-GB" baseline="0" dirty="0"/>
            <a:t> </a:t>
          </a:r>
          <a:r>
            <a:rPr lang="en-GB" baseline="0" dirty="0" err="1"/>
            <a:t>anda</a:t>
          </a:r>
          <a:r>
            <a:rPr lang="en-GB" baseline="0" dirty="0"/>
            <a:t> </a:t>
          </a:r>
          <a:r>
            <a:rPr lang="en-GB" baseline="0" dirty="0" err="1"/>
            <a:t>menjadi</a:t>
          </a:r>
          <a:r>
            <a:rPr lang="en-GB" baseline="0" dirty="0"/>
            <a:t> </a:t>
          </a:r>
          <a:r>
            <a:rPr lang="en-GB" baseline="0" dirty="0" err="1"/>
            <a:t>sebuah</a:t>
          </a:r>
          <a:r>
            <a:rPr lang="en-GB" baseline="0" dirty="0"/>
            <a:t> </a:t>
          </a:r>
          <a:r>
            <a:rPr lang="en-GB" baseline="0" dirty="0" err="1"/>
            <a:t>karya</a:t>
          </a:r>
          <a:r>
            <a:rPr lang="en-GB" baseline="0" dirty="0"/>
            <a:t> </a:t>
          </a:r>
          <a:r>
            <a:rPr lang="en-GB" baseline="0" dirty="0" err="1"/>
            <a:t>seni</a:t>
          </a:r>
          <a:r>
            <a:rPr lang="en-GB" baseline="0" dirty="0"/>
            <a:t> yang </a:t>
          </a:r>
          <a:r>
            <a:rPr lang="en-GB" baseline="0" dirty="0" err="1"/>
            <a:t>indah</a:t>
          </a:r>
          <a:endParaRPr lang="en-GB" dirty="0"/>
        </a:p>
      </dgm:t>
    </dgm:pt>
    <dgm:pt modelId="{6AFC923E-173F-FD41-8208-9E7F4E70CBBB}" type="parTrans" cxnId="{DED78328-71CB-E04B-8089-159F544518FB}">
      <dgm:prSet/>
      <dgm:spPr/>
      <dgm:t>
        <a:bodyPr/>
        <a:lstStyle/>
        <a:p>
          <a:endParaRPr lang="en-GB"/>
        </a:p>
      </dgm:t>
    </dgm:pt>
    <dgm:pt modelId="{A4C6EB05-5A1E-624C-8B0D-A1081476E798}" type="sibTrans" cxnId="{DED78328-71CB-E04B-8089-159F544518FB}">
      <dgm:prSet/>
      <dgm:spPr/>
      <dgm:t>
        <a:bodyPr/>
        <a:lstStyle/>
        <a:p>
          <a:endParaRPr lang="en-GB"/>
        </a:p>
      </dgm:t>
    </dgm:pt>
    <dgm:pt modelId="{9A0F69E3-C433-9043-9D49-3DEC8E4C8808}">
      <dgm:prSet phldrT="[Text]"/>
      <dgm:spPr/>
      <dgm:t>
        <a:bodyPr/>
        <a:lstStyle/>
        <a:p>
          <a:r>
            <a:rPr lang="en-GB" dirty="0" err="1"/>
            <a:t>Pamerkan</a:t>
          </a:r>
          <a:r>
            <a:rPr lang="en-GB" baseline="0" dirty="0"/>
            <a:t> </a:t>
          </a:r>
          <a:r>
            <a:rPr lang="en-GB" baseline="0" dirty="0" err="1"/>
            <a:t>karya</a:t>
          </a:r>
          <a:r>
            <a:rPr lang="en-GB" baseline="0" dirty="0"/>
            <a:t> </a:t>
          </a:r>
          <a:r>
            <a:rPr lang="en-GB" baseline="0" dirty="0" err="1"/>
            <a:t>anda</a:t>
          </a:r>
          <a:r>
            <a:rPr lang="en-GB" baseline="0" dirty="0"/>
            <a:t> </a:t>
          </a:r>
          <a:r>
            <a:rPr lang="en-GB" baseline="0" dirty="0" err="1"/>
            <a:t>dengan</a:t>
          </a:r>
          <a:r>
            <a:rPr lang="en-GB" baseline="0" dirty="0"/>
            <a:t> </a:t>
          </a:r>
          <a:r>
            <a:rPr lang="en-GB" baseline="0" dirty="0" err="1"/>
            <a:t>cara</a:t>
          </a:r>
          <a:r>
            <a:rPr lang="en-GB" baseline="0" dirty="0"/>
            <a:t> mem-posting </a:t>
          </a:r>
          <a:r>
            <a:rPr lang="en-GB" baseline="0" dirty="0" err="1"/>
            <a:t>secara</a:t>
          </a:r>
          <a:r>
            <a:rPr lang="en-GB" baseline="0" dirty="0"/>
            <a:t> online</a:t>
          </a:r>
          <a:endParaRPr lang="en-GB" dirty="0"/>
        </a:p>
      </dgm:t>
    </dgm:pt>
    <dgm:pt modelId="{1E91358F-0C01-C84E-97DE-43E14492A780}" type="parTrans" cxnId="{B3FDFE6E-3673-E849-A045-4D1A5B2A289C}">
      <dgm:prSet/>
      <dgm:spPr/>
      <dgm:t>
        <a:bodyPr/>
        <a:lstStyle/>
        <a:p>
          <a:endParaRPr lang="en-GB"/>
        </a:p>
      </dgm:t>
    </dgm:pt>
    <dgm:pt modelId="{22464E9E-583C-874A-8219-2D029F7C424D}" type="sibTrans" cxnId="{B3FDFE6E-3673-E849-A045-4D1A5B2A289C}">
      <dgm:prSet/>
      <dgm:spPr/>
      <dgm:t>
        <a:bodyPr/>
        <a:lstStyle/>
        <a:p>
          <a:endParaRPr lang="en-GB"/>
        </a:p>
      </dgm:t>
    </dgm:pt>
    <dgm:pt modelId="{1FC90734-379A-C84C-BC14-310F7D233F03}" type="pres">
      <dgm:prSet presAssocID="{8475B9B2-066B-A045-B545-D8FB2792B671}" presName="Name0" presStyleCnt="0">
        <dgm:presLayoutVars>
          <dgm:chMax val="7"/>
          <dgm:chPref val="7"/>
          <dgm:dir/>
        </dgm:presLayoutVars>
      </dgm:prSet>
      <dgm:spPr/>
    </dgm:pt>
    <dgm:pt modelId="{03E4EB31-06CF-F442-A66C-45CA75D778C6}" type="pres">
      <dgm:prSet presAssocID="{8475B9B2-066B-A045-B545-D8FB2792B671}" presName="Name1" presStyleCnt="0"/>
      <dgm:spPr/>
    </dgm:pt>
    <dgm:pt modelId="{6387F48E-0899-0845-BFD1-A43A65E84A34}" type="pres">
      <dgm:prSet presAssocID="{8475B9B2-066B-A045-B545-D8FB2792B671}" presName="cycle" presStyleCnt="0"/>
      <dgm:spPr/>
    </dgm:pt>
    <dgm:pt modelId="{AB01AC14-53A9-A34B-88E6-713DAABC6B33}" type="pres">
      <dgm:prSet presAssocID="{8475B9B2-066B-A045-B545-D8FB2792B671}" presName="srcNode" presStyleLbl="node1" presStyleIdx="0" presStyleCnt="3"/>
      <dgm:spPr/>
    </dgm:pt>
    <dgm:pt modelId="{19E91B85-70DE-BC45-B12F-05A9EA4E89CB}" type="pres">
      <dgm:prSet presAssocID="{8475B9B2-066B-A045-B545-D8FB2792B671}" presName="conn" presStyleLbl="parChTrans1D2" presStyleIdx="0" presStyleCnt="1"/>
      <dgm:spPr/>
    </dgm:pt>
    <dgm:pt modelId="{EC0780F7-680F-F543-9659-811BF4B68949}" type="pres">
      <dgm:prSet presAssocID="{8475B9B2-066B-A045-B545-D8FB2792B671}" presName="extraNode" presStyleLbl="node1" presStyleIdx="0" presStyleCnt="3"/>
      <dgm:spPr/>
    </dgm:pt>
    <dgm:pt modelId="{7CB33C49-D3DB-6F46-9D28-9F9EF9296551}" type="pres">
      <dgm:prSet presAssocID="{8475B9B2-066B-A045-B545-D8FB2792B671}" presName="dstNode" presStyleLbl="node1" presStyleIdx="0" presStyleCnt="3"/>
      <dgm:spPr/>
    </dgm:pt>
    <dgm:pt modelId="{90E5E606-49B8-5E43-B3CF-D51CA33ECBCF}" type="pres">
      <dgm:prSet presAssocID="{08DB189D-6B9E-AA48-B11F-298AC4C8E666}" presName="text_1" presStyleLbl="node1" presStyleIdx="0" presStyleCnt="3">
        <dgm:presLayoutVars>
          <dgm:bulletEnabled val="1"/>
        </dgm:presLayoutVars>
      </dgm:prSet>
      <dgm:spPr/>
    </dgm:pt>
    <dgm:pt modelId="{ADA1390D-B400-5346-8AE4-FCAAC3C7D3D2}" type="pres">
      <dgm:prSet presAssocID="{08DB189D-6B9E-AA48-B11F-298AC4C8E666}" presName="accent_1" presStyleCnt="0"/>
      <dgm:spPr/>
    </dgm:pt>
    <dgm:pt modelId="{6BF8FEAD-35CF-B945-A963-40C0010256BA}" type="pres">
      <dgm:prSet presAssocID="{08DB189D-6B9E-AA48-B11F-298AC4C8E666}" presName="accentRepeatNode" presStyleLbl="solidFgAcc1" presStyleIdx="0" presStyleCnt="3"/>
      <dgm:spPr/>
    </dgm:pt>
    <dgm:pt modelId="{F19C912E-1A23-E14D-8FF1-FCF9DF16159B}" type="pres">
      <dgm:prSet presAssocID="{2AFFDF2E-CF38-A446-B0F5-855EACA2E48C}" presName="text_2" presStyleLbl="node1" presStyleIdx="1" presStyleCnt="3">
        <dgm:presLayoutVars>
          <dgm:bulletEnabled val="1"/>
        </dgm:presLayoutVars>
      </dgm:prSet>
      <dgm:spPr/>
    </dgm:pt>
    <dgm:pt modelId="{AE471E37-6C3B-3746-BCFE-6A064B11DB17}" type="pres">
      <dgm:prSet presAssocID="{2AFFDF2E-CF38-A446-B0F5-855EACA2E48C}" presName="accent_2" presStyleCnt="0"/>
      <dgm:spPr/>
    </dgm:pt>
    <dgm:pt modelId="{B77F48F9-EF79-9D47-9033-1D1DB596BBE2}" type="pres">
      <dgm:prSet presAssocID="{2AFFDF2E-CF38-A446-B0F5-855EACA2E48C}" presName="accentRepeatNode" presStyleLbl="solidFgAcc1" presStyleIdx="1" presStyleCnt="3"/>
      <dgm:spPr/>
    </dgm:pt>
    <dgm:pt modelId="{EC798080-9832-6C49-9D2C-0BA4FB11446D}" type="pres">
      <dgm:prSet presAssocID="{9A0F69E3-C433-9043-9D49-3DEC8E4C8808}" presName="text_3" presStyleLbl="node1" presStyleIdx="2" presStyleCnt="3">
        <dgm:presLayoutVars>
          <dgm:bulletEnabled val="1"/>
        </dgm:presLayoutVars>
      </dgm:prSet>
      <dgm:spPr/>
    </dgm:pt>
    <dgm:pt modelId="{EDAF8DE5-5DF8-E74A-B3E5-2594394C4638}" type="pres">
      <dgm:prSet presAssocID="{9A0F69E3-C433-9043-9D49-3DEC8E4C8808}" presName="accent_3" presStyleCnt="0"/>
      <dgm:spPr/>
    </dgm:pt>
    <dgm:pt modelId="{26CD844B-B2DB-6F4D-B7D4-619E981E7B23}" type="pres">
      <dgm:prSet presAssocID="{9A0F69E3-C433-9043-9D49-3DEC8E4C8808}" presName="accentRepeatNode" presStyleLbl="solidFgAcc1" presStyleIdx="2" presStyleCnt="3"/>
      <dgm:spPr/>
    </dgm:pt>
  </dgm:ptLst>
  <dgm:cxnLst>
    <dgm:cxn modelId="{DED78328-71CB-E04B-8089-159F544518FB}" srcId="{8475B9B2-066B-A045-B545-D8FB2792B671}" destId="{2AFFDF2E-CF38-A446-B0F5-855EACA2E48C}" srcOrd="1" destOrd="0" parTransId="{6AFC923E-173F-FD41-8208-9E7F4E70CBBB}" sibTransId="{A4C6EB05-5A1E-624C-8B0D-A1081476E798}"/>
    <dgm:cxn modelId="{89351E2F-1B6E-084A-85D6-518CF6B7A4B9}" type="presOf" srcId="{08DB189D-6B9E-AA48-B11F-298AC4C8E666}" destId="{90E5E606-49B8-5E43-B3CF-D51CA33ECBCF}" srcOrd="0" destOrd="0" presId="urn:microsoft.com/office/officeart/2008/layout/VerticalCurvedList"/>
    <dgm:cxn modelId="{30BD1448-062C-6F42-99F5-DE629992F114}" type="presOf" srcId="{8475B9B2-066B-A045-B545-D8FB2792B671}" destId="{1FC90734-379A-C84C-BC14-310F7D233F03}" srcOrd="0" destOrd="0" presId="urn:microsoft.com/office/officeart/2008/layout/VerticalCurvedList"/>
    <dgm:cxn modelId="{B9310251-06EA-B24E-95F0-43065F7B7FF0}" type="presOf" srcId="{9CEFFDA5-DC21-CA4B-82A6-C8D30C7F9EEB}" destId="{19E91B85-70DE-BC45-B12F-05A9EA4E89CB}" srcOrd="0" destOrd="0" presId="urn:microsoft.com/office/officeart/2008/layout/VerticalCurvedList"/>
    <dgm:cxn modelId="{6EE5CA5C-0008-4F4E-B752-8444C43C62DB}" srcId="{8475B9B2-066B-A045-B545-D8FB2792B671}" destId="{08DB189D-6B9E-AA48-B11F-298AC4C8E666}" srcOrd="0" destOrd="0" parTransId="{D0ADA227-CA08-AF4E-B96A-847F6D71E57A}" sibTransId="{9CEFFDA5-DC21-CA4B-82A6-C8D30C7F9EEB}"/>
    <dgm:cxn modelId="{B3FDFE6E-3673-E849-A045-4D1A5B2A289C}" srcId="{8475B9B2-066B-A045-B545-D8FB2792B671}" destId="{9A0F69E3-C433-9043-9D49-3DEC8E4C8808}" srcOrd="2" destOrd="0" parTransId="{1E91358F-0C01-C84E-97DE-43E14492A780}" sibTransId="{22464E9E-583C-874A-8219-2D029F7C424D}"/>
    <dgm:cxn modelId="{B7E082A3-B068-1F46-9900-25FD03207816}" type="presOf" srcId="{2AFFDF2E-CF38-A446-B0F5-855EACA2E48C}" destId="{F19C912E-1A23-E14D-8FF1-FCF9DF16159B}" srcOrd="0" destOrd="0" presId="urn:microsoft.com/office/officeart/2008/layout/VerticalCurvedList"/>
    <dgm:cxn modelId="{37FA57B9-7DC8-994B-9AF0-26878B41EF77}" type="presOf" srcId="{9A0F69E3-C433-9043-9D49-3DEC8E4C8808}" destId="{EC798080-9832-6C49-9D2C-0BA4FB11446D}" srcOrd="0" destOrd="0" presId="urn:microsoft.com/office/officeart/2008/layout/VerticalCurvedList"/>
    <dgm:cxn modelId="{A5E6AC30-6F43-6E42-B107-BD4270290C7E}" type="presParOf" srcId="{1FC90734-379A-C84C-BC14-310F7D233F03}" destId="{03E4EB31-06CF-F442-A66C-45CA75D778C6}" srcOrd="0" destOrd="0" presId="urn:microsoft.com/office/officeart/2008/layout/VerticalCurvedList"/>
    <dgm:cxn modelId="{6AEB2F68-27B2-F54D-85F0-664AFD315FB8}" type="presParOf" srcId="{03E4EB31-06CF-F442-A66C-45CA75D778C6}" destId="{6387F48E-0899-0845-BFD1-A43A65E84A34}" srcOrd="0" destOrd="0" presId="urn:microsoft.com/office/officeart/2008/layout/VerticalCurvedList"/>
    <dgm:cxn modelId="{5AE1D476-8C3D-E147-9D87-B6B57CC2DD26}" type="presParOf" srcId="{6387F48E-0899-0845-BFD1-A43A65E84A34}" destId="{AB01AC14-53A9-A34B-88E6-713DAABC6B33}" srcOrd="0" destOrd="0" presId="urn:microsoft.com/office/officeart/2008/layout/VerticalCurvedList"/>
    <dgm:cxn modelId="{DF7477CF-BEED-5345-B5FD-3ECBA5136F04}" type="presParOf" srcId="{6387F48E-0899-0845-BFD1-A43A65E84A34}" destId="{19E91B85-70DE-BC45-B12F-05A9EA4E89CB}" srcOrd="1" destOrd="0" presId="urn:microsoft.com/office/officeart/2008/layout/VerticalCurvedList"/>
    <dgm:cxn modelId="{539393D5-7F68-B847-A7CA-F160167BB7E7}" type="presParOf" srcId="{6387F48E-0899-0845-BFD1-A43A65E84A34}" destId="{EC0780F7-680F-F543-9659-811BF4B68949}" srcOrd="2" destOrd="0" presId="urn:microsoft.com/office/officeart/2008/layout/VerticalCurvedList"/>
    <dgm:cxn modelId="{18388CBC-E4E0-D24A-B662-2873B83A9DF2}" type="presParOf" srcId="{6387F48E-0899-0845-BFD1-A43A65E84A34}" destId="{7CB33C49-D3DB-6F46-9D28-9F9EF9296551}" srcOrd="3" destOrd="0" presId="urn:microsoft.com/office/officeart/2008/layout/VerticalCurvedList"/>
    <dgm:cxn modelId="{86AC0310-4C5B-394E-A43D-A0E22D975D64}" type="presParOf" srcId="{03E4EB31-06CF-F442-A66C-45CA75D778C6}" destId="{90E5E606-49B8-5E43-B3CF-D51CA33ECBCF}" srcOrd="1" destOrd="0" presId="urn:microsoft.com/office/officeart/2008/layout/VerticalCurvedList"/>
    <dgm:cxn modelId="{67DCE88D-5353-A644-BE1F-750F65D7ED66}" type="presParOf" srcId="{03E4EB31-06CF-F442-A66C-45CA75D778C6}" destId="{ADA1390D-B400-5346-8AE4-FCAAC3C7D3D2}" srcOrd="2" destOrd="0" presId="urn:microsoft.com/office/officeart/2008/layout/VerticalCurvedList"/>
    <dgm:cxn modelId="{E3BD6258-0E16-4E46-B3D4-C4F4DE548EAF}" type="presParOf" srcId="{ADA1390D-B400-5346-8AE4-FCAAC3C7D3D2}" destId="{6BF8FEAD-35CF-B945-A963-40C0010256BA}" srcOrd="0" destOrd="0" presId="urn:microsoft.com/office/officeart/2008/layout/VerticalCurvedList"/>
    <dgm:cxn modelId="{EABE224A-CD6F-C047-84F0-4D5548AAB147}" type="presParOf" srcId="{03E4EB31-06CF-F442-A66C-45CA75D778C6}" destId="{F19C912E-1A23-E14D-8FF1-FCF9DF16159B}" srcOrd="3" destOrd="0" presId="urn:microsoft.com/office/officeart/2008/layout/VerticalCurvedList"/>
    <dgm:cxn modelId="{77F31FFE-E4A1-7F46-A194-DB34FE417538}" type="presParOf" srcId="{03E4EB31-06CF-F442-A66C-45CA75D778C6}" destId="{AE471E37-6C3B-3746-BCFE-6A064B11DB17}" srcOrd="4" destOrd="0" presId="urn:microsoft.com/office/officeart/2008/layout/VerticalCurvedList"/>
    <dgm:cxn modelId="{3D84914C-CB84-FA48-9BE9-8941A324035D}" type="presParOf" srcId="{AE471E37-6C3B-3746-BCFE-6A064B11DB17}" destId="{B77F48F9-EF79-9D47-9033-1D1DB596BBE2}" srcOrd="0" destOrd="0" presId="urn:microsoft.com/office/officeart/2008/layout/VerticalCurvedList"/>
    <dgm:cxn modelId="{50E57ACA-9085-F442-8850-B26FCF1690F1}" type="presParOf" srcId="{03E4EB31-06CF-F442-A66C-45CA75D778C6}" destId="{EC798080-9832-6C49-9D2C-0BA4FB11446D}" srcOrd="5" destOrd="0" presId="urn:microsoft.com/office/officeart/2008/layout/VerticalCurvedList"/>
    <dgm:cxn modelId="{8499114B-3393-5049-B97E-4733A3A46537}" type="presParOf" srcId="{03E4EB31-06CF-F442-A66C-45CA75D778C6}" destId="{EDAF8DE5-5DF8-E74A-B3E5-2594394C4638}" srcOrd="6" destOrd="0" presId="urn:microsoft.com/office/officeart/2008/layout/VerticalCurvedList"/>
    <dgm:cxn modelId="{BBA611E9-A616-9948-B6C9-445E636BA22A}" type="presParOf" srcId="{EDAF8DE5-5DF8-E74A-B3E5-2594394C4638}" destId="{26CD844B-B2DB-6F4D-B7D4-619E981E7B2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475B9B2-066B-A045-B545-D8FB2792B671}" type="doc">
      <dgm:prSet loTypeId="urn:microsoft.com/office/officeart/2008/layout/VerticalCurv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8DB189D-6B9E-AA48-B11F-298AC4C8E666}">
      <dgm:prSet phldrT="[Text]"/>
      <dgm:spPr/>
      <dgm:t>
        <a:bodyPr/>
        <a:lstStyle/>
        <a:p>
          <a:r>
            <a:rPr lang="en-GB" dirty="0" err="1"/>
            <a:t>Kenali</a:t>
          </a:r>
          <a:r>
            <a:rPr lang="en-GB" dirty="0"/>
            <a:t> </a:t>
          </a:r>
          <a:r>
            <a:rPr lang="en-GB" dirty="0" err="1"/>
            <a:t>minat</a:t>
          </a:r>
          <a:r>
            <a:rPr lang="en-GB" dirty="0"/>
            <a:t> </a:t>
          </a:r>
          <a:r>
            <a:rPr lang="en-GB" dirty="0" err="1"/>
            <a:t>siswa</a:t>
          </a:r>
          <a:r>
            <a:rPr lang="en-GB" dirty="0"/>
            <a:t> (</a:t>
          </a:r>
          <a:r>
            <a:rPr lang="en-GB" dirty="0" err="1"/>
            <a:t>hoby</a:t>
          </a:r>
          <a:r>
            <a:rPr lang="en-GB" dirty="0"/>
            <a:t>, </a:t>
          </a:r>
          <a:r>
            <a:rPr lang="en-GB" dirty="0" err="1"/>
            <a:t>tugas</a:t>
          </a:r>
          <a:r>
            <a:rPr lang="en-GB" dirty="0"/>
            <a:t> yang paling </a:t>
          </a:r>
          <a:r>
            <a:rPr lang="en-GB" dirty="0" err="1"/>
            <a:t>disukai</a:t>
          </a:r>
          <a:r>
            <a:rPr lang="en-GB" dirty="0"/>
            <a:t>, </a:t>
          </a:r>
          <a:r>
            <a:rPr lang="en-GB" dirty="0" err="1"/>
            <a:t>bakat</a:t>
          </a:r>
          <a:r>
            <a:rPr lang="en-GB" dirty="0"/>
            <a:t> </a:t>
          </a:r>
          <a:r>
            <a:rPr lang="en-GB" dirty="0" err="1"/>
            <a:t>supaya</a:t>
          </a:r>
          <a:r>
            <a:rPr lang="en-GB" dirty="0"/>
            <a:t> </a:t>
          </a:r>
          <a:r>
            <a:rPr lang="en-GB" dirty="0" err="1"/>
            <a:t>merasa</a:t>
          </a:r>
          <a:r>
            <a:rPr lang="en-GB" dirty="0"/>
            <a:t> </a:t>
          </a:r>
          <a:r>
            <a:rPr lang="en-GB" dirty="0" err="1"/>
            <a:t>dipedulikan</a:t>
          </a:r>
          <a:r>
            <a:rPr lang="en-GB" dirty="0"/>
            <a:t> oleh </a:t>
          </a:r>
          <a:r>
            <a:rPr lang="en-GB" dirty="0" err="1"/>
            <a:t>kita</a:t>
          </a:r>
          <a:endParaRPr lang="en-GB" dirty="0"/>
        </a:p>
      </dgm:t>
    </dgm:pt>
    <dgm:pt modelId="{D0ADA227-CA08-AF4E-B96A-847F6D71E57A}" type="parTrans" cxnId="{6EE5CA5C-0008-4F4E-B752-8444C43C62DB}">
      <dgm:prSet/>
      <dgm:spPr/>
      <dgm:t>
        <a:bodyPr/>
        <a:lstStyle/>
        <a:p>
          <a:endParaRPr lang="en-GB"/>
        </a:p>
      </dgm:t>
    </dgm:pt>
    <dgm:pt modelId="{9CEFFDA5-DC21-CA4B-82A6-C8D30C7F9EEB}" type="sibTrans" cxnId="{6EE5CA5C-0008-4F4E-B752-8444C43C62DB}">
      <dgm:prSet/>
      <dgm:spPr/>
      <dgm:t>
        <a:bodyPr/>
        <a:lstStyle/>
        <a:p>
          <a:endParaRPr lang="en-GB"/>
        </a:p>
      </dgm:t>
    </dgm:pt>
    <dgm:pt modelId="{2AFFDF2E-CF38-A446-B0F5-855EACA2E48C}">
      <dgm:prSet phldrT="[Text]"/>
      <dgm:spPr/>
      <dgm:t>
        <a:bodyPr/>
        <a:lstStyle/>
        <a:p>
          <a:r>
            <a:rPr lang="en-GB" dirty="0" err="1"/>
            <a:t>Suruh</a:t>
          </a:r>
          <a:r>
            <a:rPr lang="en-GB" dirty="0"/>
            <a:t> </a:t>
          </a:r>
          <a:r>
            <a:rPr lang="en-GB" dirty="0" err="1"/>
            <a:t>siswa</a:t>
          </a:r>
          <a:r>
            <a:rPr lang="en-GB" dirty="0"/>
            <a:t> </a:t>
          </a:r>
          <a:r>
            <a:rPr lang="en-GB" dirty="0" err="1"/>
            <a:t>menulis</a:t>
          </a:r>
          <a:r>
            <a:rPr lang="en-GB" dirty="0"/>
            <a:t> </a:t>
          </a:r>
          <a:r>
            <a:rPr lang="en-GB" dirty="0" err="1"/>
            <a:t>surat</a:t>
          </a:r>
          <a:r>
            <a:rPr lang="en-GB" dirty="0"/>
            <a:t> </a:t>
          </a:r>
          <a:r>
            <a:rPr lang="en-GB" dirty="0" err="1"/>
            <a:t>kepada</a:t>
          </a:r>
          <a:r>
            <a:rPr lang="en-GB" dirty="0"/>
            <a:t> </a:t>
          </a:r>
          <a:r>
            <a:rPr lang="en-GB" dirty="0" err="1"/>
            <a:t>anda</a:t>
          </a:r>
          <a:r>
            <a:rPr lang="en-GB" dirty="0"/>
            <a:t>, yang </a:t>
          </a:r>
          <a:r>
            <a:rPr lang="en-GB" dirty="0" err="1"/>
            <a:t>menjelaskan</a:t>
          </a:r>
          <a:r>
            <a:rPr lang="en-GB" dirty="0"/>
            <a:t> </a:t>
          </a:r>
          <a:r>
            <a:rPr lang="en-GB" dirty="0" err="1"/>
            <a:t>mengapa</a:t>
          </a:r>
          <a:r>
            <a:rPr lang="en-GB" dirty="0"/>
            <a:t> </a:t>
          </a:r>
          <a:r>
            <a:rPr lang="en-GB" dirty="0" err="1"/>
            <a:t>mereka</a:t>
          </a:r>
          <a:r>
            <a:rPr lang="en-GB" dirty="0"/>
            <a:t> </a:t>
          </a:r>
          <a:r>
            <a:rPr lang="en-GB" dirty="0" err="1"/>
            <a:t>harus</a:t>
          </a:r>
          <a:r>
            <a:rPr lang="en-GB" dirty="0"/>
            <a:t> </a:t>
          </a:r>
          <a:r>
            <a:rPr lang="en-GB" dirty="0" err="1"/>
            <a:t>menjadi</a:t>
          </a:r>
          <a:r>
            <a:rPr lang="en-GB" dirty="0"/>
            <a:t> </a:t>
          </a:r>
          <a:r>
            <a:rPr lang="en-GB" dirty="0" err="1"/>
            <a:t>siswa</a:t>
          </a:r>
          <a:r>
            <a:rPr lang="en-GB" dirty="0"/>
            <a:t> </a:t>
          </a:r>
          <a:r>
            <a:rPr lang="en-GB" dirty="0" err="1"/>
            <a:t>faforit</a:t>
          </a:r>
          <a:r>
            <a:rPr lang="en-GB" dirty="0"/>
            <a:t> </a:t>
          </a:r>
          <a:r>
            <a:rPr lang="en-GB" dirty="0" err="1"/>
            <a:t>anda</a:t>
          </a:r>
          <a:endParaRPr lang="en-GB" dirty="0"/>
        </a:p>
      </dgm:t>
    </dgm:pt>
    <dgm:pt modelId="{6AFC923E-173F-FD41-8208-9E7F4E70CBBB}" type="parTrans" cxnId="{DED78328-71CB-E04B-8089-159F544518FB}">
      <dgm:prSet/>
      <dgm:spPr/>
      <dgm:t>
        <a:bodyPr/>
        <a:lstStyle/>
        <a:p>
          <a:endParaRPr lang="en-GB"/>
        </a:p>
      </dgm:t>
    </dgm:pt>
    <dgm:pt modelId="{A4C6EB05-5A1E-624C-8B0D-A1081476E798}" type="sibTrans" cxnId="{DED78328-71CB-E04B-8089-159F544518FB}">
      <dgm:prSet/>
      <dgm:spPr/>
      <dgm:t>
        <a:bodyPr/>
        <a:lstStyle/>
        <a:p>
          <a:endParaRPr lang="en-GB"/>
        </a:p>
      </dgm:t>
    </dgm:pt>
    <dgm:pt modelId="{9A0F69E3-C433-9043-9D49-3DEC8E4C8808}">
      <dgm:prSet phldrT="[Text]"/>
      <dgm:spPr/>
      <dgm:t>
        <a:bodyPr/>
        <a:lstStyle/>
        <a:p>
          <a:r>
            <a:rPr lang="en-GB" dirty="0" err="1"/>
            <a:t>Suruh</a:t>
          </a:r>
          <a:r>
            <a:rPr lang="en-GB" dirty="0"/>
            <a:t> </a:t>
          </a:r>
          <a:r>
            <a:rPr lang="en-GB" dirty="0" err="1"/>
            <a:t>siswa</a:t>
          </a:r>
          <a:r>
            <a:rPr lang="en-GB" dirty="0"/>
            <a:t> </a:t>
          </a:r>
          <a:r>
            <a:rPr lang="en-GB" dirty="0" err="1"/>
            <a:t>nonton</a:t>
          </a:r>
          <a:r>
            <a:rPr lang="en-GB" dirty="0"/>
            <a:t> </a:t>
          </a:r>
          <a:r>
            <a:rPr lang="en-GB" dirty="0" err="1"/>
            <a:t>berita</a:t>
          </a:r>
          <a:r>
            <a:rPr lang="en-GB" dirty="0"/>
            <a:t>, </a:t>
          </a:r>
          <a:r>
            <a:rPr lang="en-GB" dirty="0" err="1"/>
            <a:t>mendengar</a:t>
          </a:r>
          <a:r>
            <a:rPr lang="en-GB" dirty="0"/>
            <a:t> radio, </a:t>
          </a:r>
          <a:r>
            <a:rPr lang="en-GB" dirty="0" err="1"/>
            <a:t>membaca</a:t>
          </a:r>
          <a:r>
            <a:rPr lang="en-GB" dirty="0"/>
            <a:t> </a:t>
          </a:r>
          <a:r>
            <a:rPr lang="en-GB" dirty="0" err="1"/>
            <a:t>majalahah</a:t>
          </a:r>
          <a:r>
            <a:rPr lang="en-GB" dirty="0"/>
            <a:t> yang </a:t>
          </a:r>
          <a:r>
            <a:rPr lang="en-GB" dirty="0" err="1"/>
            <a:t>berhubungan</a:t>
          </a:r>
          <a:r>
            <a:rPr lang="en-GB" dirty="0"/>
            <a:t> </a:t>
          </a:r>
          <a:r>
            <a:rPr lang="en-GB" dirty="0" err="1"/>
            <a:t>dengan</a:t>
          </a:r>
          <a:r>
            <a:rPr lang="en-GB" dirty="0"/>
            <a:t> </a:t>
          </a:r>
          <a:r>
            <a:rPr lang="en-GB" dirty="0" err="1"/>
            <a:t>konten</a:t>
          </a:r>
          <a:r>
            <a:rPr lang="en-GB" dirty="0"/>
            <a:t> </a:t>
          </a:r>
          <a:r>
            <a:rPr lang="en-GB" dirty="0" err="1"/>
            <a:t>anda</a:t>
          </a:r>
          <a:r>
            <a:rPr lang="en-GB" dirty="0"/>
            <a:t>.</a:t>
          </a:r>
        </a:p>
      </dgm:t>
    </dgm:pt>
    <dgm:pt modelId="{1E91358F-0C01-C84E-97DE-43E14492A780}" type="parTrans" cxnId="{B3FDFE6E-3673-E849-A045-4D1A5B2A289C}">
      <dgm:prSet/>
      <dgm:spPr/>
      <dgm:t>
        <a:bodyPr/>
        <a:lstStyle/>
        <a:p>
          <a:endParaRPr lang="en-GB"/>
        </a:p>
      </dgm:t>
    </dgm:pt>
    <dgm:pt modelId="{22464E9E-583C-874A-8219-2D029F7C424D}" type="sibTrans" cxnId="{B3FDFE6E-3673-E849-A045-4D1A5B2A289C}">
      <dgm:prSet/>
      <dgm:spPr/>
      <dgm:t>
        <a:bodyPr/>
        <a:lstStyle/>
        <a:p>
          <a:endParaRPr lang="en-GB"/>
        </a:p>
      </dgm:t>
    </dgm:pt>
    <dgm:pt modelId="{1FC90734-379A-C84C-BC14-310F7D233F03}" type="pres">
      <dgm:prSet presAssocID="{8475B9B2-066B-A045-B545-D8FB2792B671}" presName="Name0" presStyleCnt="0">
        <dgm:presLayoutVars>
          <dgm:chMax val="7"/>
          <dgm:chPref val="7"/>
          <dgm:dir/>
        </dgm:presLayoutVars>
      </dgm:prSet>
      <dgm:spPr/>
    </dgm:pt>
    <dgm:pt modelId="{03E4EB31-06CF-F442-A66C-45CA75D778C6}" type="pres">
      <dgm:prSet presAssocID="{8475B9B2-066B-A045-B545-D8FB2792B671}" presName="Name1" presStyleCnt="0"/>
      <dgm:spPr/>
    </dgm:pt>
    <dgm:pt modelId="{6387F48E-0899-0845-BFD1-A43A65E84A34}" type="pres">
      <dgm:prSet presAssocID="{8475B9B2-066B-A045-B545-D8FB2792B671}" presName="cycle" presStyleCnt="0"/>
      <dgm:spPr/>
    </dgm:pt>
    <dgm:pt modelId="{AB01AC14-53A9-A34B-88E6-713DAABC6B33}" type="pres">
      <dgm:prSet presAssocID="{8475B9B2-066B-A045-B545-D8FB2792B671}" presName="srcNode" presStyleLbl="node1" presStyleIdx="0" presStyleCnt="3"/>
      <dgm:spPr/>
    </dgm:pt>
    <dgm:pt modelId="{19E91B85-70DE-BC45-B12F-05A9EA4E89CB}" type="pres">
      <dgm:prSet presAssocID="{8475B9B2-066B-A045-B545-D8FB2792B671}" presName="conn" presStyleLbl="parChTrans1D2" presStyleIdx="0" presStyleCnt="1"/>
      <dgm:spPr/>
    </dgm:pt>
    <dgm:pt modelId="{EC0780F7-680F-F543-9659-811BF4B68949}" type="pres">
      <dgm:prSet presAssocID="{8475B9B2-066B-A045-B545-D8FB2792B671}" presName="extraNode" presStyleLbl="node1" presStyleIdx="0" presStyleCnt="3"/>
      <dgm:spPr/>
    </dgm:pt>
    <dgm:pt modelId="{7CB33C49-D3DB-6F46-9D28-9F9EF9296551}" type="pres">
      <dgm:prSet presAssocID="{8475B9B2-066B-A045-B545-D8FB2792B671}" presName="dstNode" presStyleLbl="node1" presStyleIdx="0" presStyleCnt="3"/>
      <dgm:spPr/>
    </dgm:pt>
    <dgm:pt modelId="{90E5E606-49B8-5E43-B3CF-D51CA33ECBCF}" type="pres">
      <dgm:prSet presAssocID="{08DB189D-6B9E-AA48-B11F-298AC4C8E666}" presName="text_1" presStyleLbl="node1" presStyleIdx="0" presStyleCnt="3">
        <dgm:presLayoutVars>
          <dgm:bulletEnabled val="1"/>
        </dgm:presLayoutVars>
      </dgm:prSet>
      <dgm:spPr/>
    </dgm:pt>
    <dgm:pt modelId="{ADA1390D-B400-5346-8AE4-FCAAC3C7D3D2}" type="pres">
      <dgm:prSet presAssocID="{08DB189D-6B9E-AA48-B11F-298AC4C8E666}" presName="accent_1" presStyleCnt="0"/>
      <dgm:spPr/>
    </dgm:pt>
    <dgm:pt modelId="{6BF8FEAD-35CF-B945-A963-40C0010256BA}" type="pres">
      <dgm:prSet presAssocID="{08DB189D-6B9E-AA48-B11F-298AC4C8E666}" presName="accentRepeatNode" presStyleLbl="solidFgAcc1" presStyleIdx="0" presStyleCnt="3"/>
      <dgm:spPr/>
    </dgm:pt>
    <dgm:pt modelId="{F19C912E-1A23-E14D-8FF1-FCF9DF16159B}" type="pres">
      <dgm:prSet presAssocID="{2AFFDF2E-CF38-A446-B0F5-855EACA2E48C}" presName="text_2" presStyleLbl="node1" presStyleIdx="1" presStyleCnt="3">
        <dgm:presLayoutVars>
          <dgm:bulletEnabled val="1"/>
        </dgm:presLayoutVars>
      </dgm:prSet>
      <dgm:spPr/>
    </dgm:pt>
    <dgm:pt modelId="{AE471E37-6C3B-3746-BCFE-6A064B11DB17}" type="pres">
      <dgm:prSet presAssocID="{2AFFDF2E-CF38-A446-B0F5-855EACA2E48C}" presName="accent_2" presStyleCnt="0"/>
      <dgm:spPr/>
    </dgm:pt>
    <dgm:pt modelId="{B77F48F9-EF79-9D47-9033-1D1DB596BBE2}" type="pres">
      <dgm:prSet presAssocID="{2AFFDF2E-CF38-A446-B0F5-855EACA2E48C}" presName="accentRepeatNode" presStyleLbl="solidFgAcc1" presStyleIdx="1" presStyleCnt="3"/>
      <dgm:spPr/>
    </dgm:pt>
    <dgm:pt modelId="{EC798080-9832-6C49-9D2C-0BA4FB11446D}" type="pres">
      <dgm:prSet presAssocID="{9A0F69E3-C433-9043-9D49-3DEC8E4C8808}" presName="text_3" presStyleLbl="node1" presStyleIdx="2" presStyleCnt="3">
        <dgm:presLayoutVars>
          <dgm:bulletEnabled val="1"/>
        </dgm:presLayoutVars>
      </dgm:prSet>
      <dgm:spPr/>
    </dgm:pt>
    <dgm:pt modelId="{EDAF8DE5-5DF8-E74A-B3E5-2594394C4638}" type="pres">
      <dgm:prSet presAssocID="{9A0F69E3-C433-9043-9D49-3DEC8E4C8808}" presName="accent_3" presStyleCnt="0"/>
      <dgm:spPr/>
    </dgm:pt>
    <dgm:pt modelId="{26CD844B-B2DB-6F4D-B7D4-619E981E7B23}" type="pres">
      <dgm:prSet presAssocID="{9A0F69E3-C433-9043-9D49-3DEC8E4C8808}" presName="accentRepeatNode" presStyleLbl="solidFgAcc1" presStyleIdx="2" presStyleCnt="3"/>
      <dgm:spPr/>
    </dgm:pt>
  </dgm:ptLst>
  <dgm:cxnLst>
    <dgm:cxn modelId="{DED78328-71CB-E04B-8089-159F544518FB}" srcId="{8475B9B2-066B-A045-B545-D8FB2792B671}" destId="{2AFFDF2E-CF38-A446-B0F5-855EACA2E48C}" srcOrd="1" destOrd="0" parTransId="{6AFC923E-173F-FD41-8208-9E7F4E70CBBB}" sibTransId="{A4C6EB05-5A1E-624C-8B0D-A1081476E798}"/>
    <dgm:cxn modelId="{89351E2F-1B6E-084A-85D6-518CF6B7A4B9}" type="presOf" srcId="{08DB189D-6B9E-AA48-B11F-298AC4C8E666}" destId="{90E5E606-49B8-5E43-B3CF-D51CA33ECBCF}" srcOrd="0" destOrd="0" presId="urn:microsoft.com/office/officeart/2008/layout/VerticalCurvedList"/>
    <dgm:cxn modelId="{30BD1448-062C-6F42-99F5-DE629992F114}" type="presOf" srcId="{8475B9B2-066B-A045-B545-D8FB2792B671}" destId="{1FC90734-379A-C84C-BC14-310F7D233F03}" srcOrd="0" destOrd="0" presId="urn:microsoft.com/office/officeart/2008/layout/VerticalCurvedList"/>
    <dgm:cxn modelId="{B9310251-06EA-B24E-95F0-43065F7B7FF0}" type="presOf" srcId="{9CEFFDA5-DC21-CA4B-82A6-C8D30C7F9EEB}" destId="{19E91B85-70DE-BC45-B12F-05A9EA4E89CB}" srcOrd="0" destOrd="0" presId="urn:microsoft.com/office/officeart/2008/layout/VerticalCurvedList"/>
    <dgm:cxn modelId="{6EE5CA5C-0008-4F4E-B752-8444C43C62DB}" srcId="{8475B9B2-066B-A045-B545-D8FB2792B671}" destId="{08DB189D-6B9E-AA48-B11F-298AC4C8E666}" srcOrd="0" destOrd="0" parTransId="{D0ADA227-CA08-AF4E-B96A-847F6D71E57A}" sibTransId="{9CEFFDA5-DC21-CA4B-82A6-C8D30C7F9EEB}"/>
    <dgm:cxn modelId="{B3FDFE6E-3673-E849-A045-4D1A5B2A289C}" srcId="{8475B9B2-066B-A045-B545-D8FB2792B671}" destId="{9A0F69E3-C433-9043-9D49-3DEC8E4C8808}" srcOrd="2" destOrd="0" parTransId="{1E91358F-0C01-C84E-97DE-43E14492A780}" sibTransId="{22464E9E-583C-874A-8219-2D029F7C424D}"/>
    <dgm:cxn modelId="{B7E082A3-B068-1F46-9900-25FD03207816}" type="presOf" srcId="{2AFFDF2E-CF38-A446-B0F5-855EACA2E48C}" destId="{F19C912E-1A23-E14D-8FF1-FCF9DF16159B}" srcOrd="0" destOrd="0" presId="urn:microsoft.com/office/officeart/2008/layout/VerticalCurvedList"/>
    <dgm:cxn modelId="{37FA57B9-7DC8-994B-9AF0-26878B41EF77}" type="presOf" srcId="{9A0F69E3-C433-9043-9D49-3DEC8E4C8808}" destId="{EC798080-9832-6C49-9D2C-0BA4FB11446D}" srcOrd="0" destOrd="0" presId="urn:microsoft.com/office/officeart/2008/layout/VerticalCurvedList"/>
    <dgm:cxn modelId="{A5E6AC30-6F43-6E42-B107-BD4270290C7E}" type="presParOf" srcId="{1FC90734-379A-C84C-BC14-310F7D233F03}" destId="{03E4EB31-06CF-F442-A66C-45CA75D778C6}" srcOrd="0" destOrd="0" presId="urn:microsoft.com/office/officeart/2008/layout/VerticalCurvedList"/>
    <dgm:cxn modelId="{6AEB2F68-27B2-F54D-85F0-664AFD315FB8}" type="presParOf" srcId="{03E4EB31-06CF-F442-A66C-45CA75D778C6}" destId="{6387F48E-0899-0845-BFD1-A43A65E84A34}" srcOrd="0" destOrd="0" presId="urn:microsoft.com/office/officeart/2008/layout/VerticalCurvedList"/>
    <dgm:cxn modelId="{5AE1D476-8C3D-E147-9D87-B6B57CC2DD26}" type="presParOf" srcId="{6387F48E-0899-0845-BFD1-A43A65E84A34}" destId="{AB01AC14-53A9-A34B-88E6-713DAABC6B33}" srcOrd="0" destOrd="0" presId="urn:microsoft.com/office/officeart/2008/layout/VerticalCurvedList"/>
    <dgm:cxn modelId="{DF7477CF-BEED-5345-B5FD-3ECBA5136F04}" type="presParOf" srcId="{6387F48E-0899-0845-BFD1-A43A65E84A34}" destId="{19E91B85-70DE-BC45-B12F-05A9EA4E89CB}" srcOrd="1" destOrd="0" presId="urn:microsoft.com/office/officeart/2008/layout/VerticalCurvedList"/>
    <dgm:cxn modelId="{539393D5-7F68-B847-A7CA-F160167BB7E7}" type="presParOf" srcId="{6387F48E-0899-0845-BFD1-A43A65E84A34}" destId="{EC0780F7-680F-F543-9659-811BF4B68949}" srcOrd="2" destOrd="0" presId="urn:microsoft.com/office/officeart/2008/layout/VerticalCurvedList"/>
    <dgm:cxn modelId="{18388CBC-E4E0-D24A-B662-2873B83A9DF2}" type="presParOf" srcId="{6387F48E-0899-0845-BFD1-A43A65E84A34}" destId="{7CB33C49-D3DB-6F46-9D28-9F9EF9296551}" srcOrd="3" destOrd="0" presId="urn:microsoft.com/office/officeart/2008/layout/VerticalCurvedList"/>
    <dgm:cxn modelId="{86AC0310-4C5B-394E-A43D-A0E22D975D64}" type="presParOf" srcId="{03E4EB31-06CF-F442-A66C-45CA75D778C6}" destId="{90E5E606-49B8-5E43-B3CF-D51CA33ECBCF}" srcOrd="1" destOrd="0" presId="urn:microsoft.com/office/officeart/2008/layout/VerticalCurvedList"/>
    <dgm:cxn modelId="{67DCE88D-5353-A644-BE1F-750F65D7ED66}" type="presParOf" srcId="{03E4EB31-06CF-F442-A66C-45CA75D778C6}" destId="{ADA1390D-B400-5346-8AE4-FCAAC3C7D3D2}" srcOrd="2" destOrd="0" presId="urn:microsoft.com/office/officeart/2008/layout/VerticalCurvedList"/>
    <dgm:cxn modelId="{E3BD6258-0E16-4E46-B3D4-C4F4DE548EAF}" type="presParOf" srcId="{ADA1390D-B400-5346-8AE4-FCAAC3C7D3D2}" destId="{6BF8FEAD-35CF-B945-A963-40C0010256BA}" srcOrd="0" destOrd="0" presId="urn:microsoft.com/office/officeart/2008/layout/VerticalCurvedList"/>
    <dgm:cxn modelId="{EABE224A-CD6F-C047-84F0-4D5548AAB147}" type="presParOf" srcId="{03E4EB31-06CF-F442-A66C-45CA75D778C6}" destId="{F19C912E-1A23-E14D-8FF1-FCF9DF16159B}" srcOrd="3" destOrd="0" presId="urn:microsoft.com/office/officeart/2008/layout/VerticalCurvedList"/>
    <dgm:cxn modelId="{77F31FFE-E4A1-7F46-A194-DB34FE417538}" type="presParOf" srcId="{03E4EB31-06CF-F442-A66C-45CA75D778C6}" destId="{AE471E37-6C3B-3746-BCFE-6A064B11DB17}" srcOrd="4" destOrd="0" presId="urn:microsoft.com/office/officeart/2008/layout/VerticalCurvedList"/>
    <dgm:cxn modelId="{3D84914C-CB84-FA48-9BE9-8941A324035D}" type="presParOf" srcId="{AE471E37-6C3B-3746-BCFE-6A064B11DB17}" destId="{B77F48F9-EF79-9D47-9033-1D1DB596BBE2}" srcOrd="0" destOrd="0" presId="urn:microsoft.com/office/officeart/2008/layout/VerticalCurvedList"/>
    <dgm:cxn modelId="{50E57ACA-9085-F442-8850-B26FCF1690F1}" type="presParOf" srcId="{03E4EB31-06CF-F442-A66C-45CA75D778C6}" destId="{EC798080-9832-6C49-9D2C-0BA4FB11446D}" srcOrd="5" destOrd="0" presId="urn:microsoft.com/office/officeart/2008/layout/VerticalCurvedList"/>
    <dgm:cxn modelId="{8499114B-3393-5049-B97E-4733A3A46537}" type="presParOf" srcId="{03E4EB31-06CF-F442-A66C-45CA75D778C6}" destId="{EDAF8DE5-5DF8-E74A-B3E5-2594394C4638}" srcOrd="6" destOrd="0" presId="urn:microsoft.com/office/officeart/2008/layout/VerticalCurvedList"/>
    <dgm:cxn modelId="{BBA611E9-A616-9948-B6C9-445E636BA22A}" type="presParOf" srcId="{EDAF8DE5-5DF8-E74A-B3E5-2594394C4638}" destId="{26CD844B-B2DB-6F4D-B7D4-619E981E7B2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475B9B2-066B-A045-B545-D8FB2792B671}" type="doc">
      <dgm:prSet loTypeId="urn:microsoft.com/office/officeart/2008/layout/VerticalCurv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8DB189D-6B9E-AA48-B11F-298AC4C8E666}">
      <dgm:prSet phldrT="[Text]"/>
      <dgm:spPr/>
      <dgm:t>
        <a:bodyPr/>
        <a:lstStyle/>
        <a:p>
          <a:r>
            <a:rPr lang="en-GB" dirty="0"/>
            <a:t>Minta </a:t>
          </a:r>
          <a:r>
            <a:rPr lang="en-GB" dirty="0" err="1"/>
            <a:t>siswa</a:t>
          </a:r>
          <a:r>
            <a:rPr lang="en-GB" dirty="0"/>
            <a:t> </a:t>
          </a:r>
          <a:r>
            <a:rPr lang="en-GB" dirty="0" err="1"/>
            <a:t>untuk</a:t>
          </a:r>
          <a:r>
            <a:rPr lang="en-GB" dirty="0"/>
            <a:t> </a:t>
          </a:r>
          <a:r>
            <a:rPr lang="en-GB" dirty="0" err="1"/>
            <a:t>membantu</a:t>
          </a:r>
          <a:r>
            <a:rPr lang="en-GB" dirty="0"/>
            <a:t> </a:t>
          </a:r>
          <a:r>
            <a:rPr lang="en-GB" dirty="0" err="1"/>
            <a:t>anda</a:t>
          </a:r>
          <a:r>
            <a:rPr lang="en-GB" dirty="0"/>
            <a:t> </a:t>
          </a:r>
          <a:r>
            <a:rPr lang="en-GB" dirty="0" err="1"/>
            <a:t>membuat</a:t>
          </a:r>
          <a:r>
            <a:rPr lang="en-GB" dirty="0"/>
            <a:t> bank ide </a:t>
          </a:r>
          <a:r>
            <a:rPr lang="en-GB" dirty="0" err="1"/>
            <a:t>kreatif</a:t>
          </a:r>
          <a:r>
            <a:rPr lang="en-GB" dirty="0"/>
            <a:t> </a:t>
          </a:r>
          <a:r>
            <a:rPr lang="en-GB" dirty="0" err="1"/>
            <a:t>dengan</a:t>
          </a:r>
          <a:r>
            <a:rPr lang="en-GB" dirty="0"/>
            <a:t> </a:t>
          </a:r>
          <a:r>
            <a:rPr lang="en-GB" dirty="0" err="1"/>
            <a:t>banyak</a:t>
          </a:r>
          <a:r>
            <a:rPr lang="en-GB" dirty="0"/>
            <a:t> </a:t>
          </a:r>
          <a:r>
            <a:rPr lang="en-GB" dirty="0" err="1"/>
            <a:t>pilihan</a:t>
          </a:r>
          <a:r>
            <a:rPr lang="en-GB" dirty="0"/>
            <a:t> </a:t>
          </a:r>
          <a:r>
            <a:rPr lang="en-GB" dirty="0" err="1"/>
            <a:t>tugas</a:t>
          </a:r>
          <a:r>
            <a:rPr lang="en-GB" dirty="0"/>
            <a:t> yang </a:t>
          </a:r>
          <a:r>
            <a:rPr lang="en-GB" dirty="0" err="1"/>
            <a:t>berbeda</a:t>
          </a:r>
          <a:r>
            <a:rPr lang="en-GB" dirty="0"/>
            <a:t> </a:t>
          </a:r>
        </a:p>
      </dgm:t>
    </dgm:pt>
    <dgm:pt modelId="{D0ADA227-CA08-AF4E-B96A-847F6D71E57A}" type="parTrans" cxnId="{6EE5CA5C-0008-4F4E-B752-8444C43C62DB}">
      <dgm:prSet/>
      <dgm:spPr/>
      <dgm:t>
        <a:bodyPr/>
        <a:lstStyle/>
        <a:p>
          <a:endParaRPr lang="en-GB"/>
        </a:p>
      </dgm:t>
    </dgm:pt>
    <dgm:pt modelId="{9CEFFDA5-DC21-CA4B-82A6-C8D30C7F9EEB}" type="sibTrans" cxnId="{6EE5CA5C-0008-4F4E-B752-8444C43C62DB}">
      <dgm:prSet/>
      <dgm:spPr/>
      <dgm:t>
        <a:bodyPr/>
        <a:lstStyle/>
        <a:p>
          <a:endParaRPr lang="en-GB"/>
        </a:p>
      </dgm:t>
    </dgm:pt>
    <dgm:pt modelId="{2AFFDF2E-CF38-A446-B0F5-855EACA2E48C}">
      <dgm:prSet phldrT="[Text]"/>
      <dgm:spPr/>
      <dgm:t>
        <a:bodyPr/>
        <a:lstStyle/>
        <a:p>
          <a:r>
            <a:rPr lang="en-GB" dirty="0" err="1"/>
            <a:t>Jangan</a:t>
          </a:r>
          <a:r>
            <a:rPr lang="en-GB" baseline="0" dirty="0"/>
            <a:t> </a:t>
          </a:r>
          <a:r>
            <a:rPr lang="en-GB" baseline="0" dirty="0" err="1"/>
            <a:t>lupa</a:t>
          </a:r>
          <a:r>
            <a:rPr lang="en-GB" baseline="0" dirty="0"/>
            <a:t> </a:t>
          </a:r>
          <a:r>
            <a:rPr lang="en-GB" baseline="0" dirty="0" err="1"/>
            <a:t>respon</a:t>
          </a:r>
          <a:r>
            <a:rPr lang="en-GB" baseline="0" dirty="0"/>
            <a:t> yang </a:t>
          </a:r>
          <a:r>
            <a:rPr lang="en-GB" baseline="0" dirty="0" err="1"/>
            <a:t>positif</a:t>
          </a:r>
          <a:r>
            <a:rPr lang="en-GB" baseline="0" dirty="0"/>
            <a:t> </a:t>
          </a:r>
          <a:r>
            <a:rPr lang="en-GB" baseline="0" dirty="0" err="1"/>
            <a:t>ketika</a:t>
          </a:r>
          <a:r>
            <a:rPr lang="en-GB" baseline="0" dirty="0"/>
            <a:t> </a:t>
          </a:r>
          <a:r>
            <a:rPr lang="en-GB" baseline="0" dirty="0" err="1"/>
            <a:t>siswa</a:t>
          </a:r>
          <a:r>
            <a:rPr lang="en-GB" baseline="0" dirty="0"/>
            <a:t> </a:t>
          </a:r>
          <a:r>
            <a:rPr lang="en-GB" baseline="0" dirty="0" err="1"/>
            <a:t>anda</a:t>
          </a:r>
          <a:r>
            <a:rPr lang="en-GB" baseline="0" dirty="0"/>
            <a:t> </a:t>
          </a:r>
          <a:r>
            <a:rPr lang="en-GB" baseline="0" dirty="0" err="1"/>
            <a:t>mengadakan</a:t>
          </a:r>
          <a:r>
            <a:rPr lang="en-GB" baseline="0" dirty="0"/>
            <a:t> </a:t>
          </a:r>
          <a:r>
            <a:rPr lang="en-GB" baseline="0" dirty="0" err="1"/>
            <a:t>elaborasi</a:t>
          </a:r>
          <a:endParaRPr lang="en-GB" dirty="0"/>
        </a:p>
      </dgm:t>
    </dgm:pt>
    <dgm:pt modelId="{6AFC923E-173F-FD41-8208-9E7F4E70CBBB}" type="parTrans" cxnId="{DED78328-71CB-E04B-8089-159F544518FB}">
      <dgm:prSet/>
      <dgm:spPr/>
      <dgm:t>
        <a:bodyPr/>
        <a:lstStyle/>
        <a:p>
          <a:endParaRPr lang="en-GB"/>
        </a:p>
      </dgm:t>
    </dgm:pt>
    <dgm:pt modelId="{A4C6EB05-5A1E-624C-8B0D-A1081476E798}" type="sibTrans" cxnId="{DED78328-71CB-E04B-8089-159F544518FB}">
      <dgm:prSet/>
      <dgm:spPr/>
      <dgm:t>
        <a:bodyPr/>
        <a:lstStyle/>
        <a:p>
          <a:endParaRPr lang="en-GB"/>
        </a:p>
      </dgm:t>
    </dgm:pt>
    <dgm:pt modelId="{9A0F69E3-C433-9043-9D49-3DEC8E4C8808}">
      <dgm:prSet phldrT="[Text]"/>
      <dgm:spPr/>
      <dgm:t>
        <a:bodyPr/>
        <a:lstStyle/>
        <a:p>
          <a:r>
            <a:rPr lang="en-GB" dirty="0" err="1"/>
            <a:t>Suruh</a:t>
          </a:r>
          <a:r>
            <a:rPr lang="en-GB" dirty="0"/>
            <a:t> </a:t>
          </a:r>
          <a:r>
            <a:rPr lang="en-GB" dirty="0" err="1"/>
            <a:t>siswa</a:t>
          </a:r>
          <a:r>
            <a:rPr lang="en-GB" dirty="0"/>
            <a:t> </a:t>
          </a:r>
          <a:r>
            <a:rPr lang="en-GB" dirty="0" err="1"/>
            <a:t>menampilkan</a:t>
          </a:r>
          <a:r>
            <a:rPr lang="en-GB" dirty="0"/>
            <a:t> </a:t>
          </a:r>
          <a:r>
            <a:rPr lang="en-GB" dirty="0" err="1"/>
            <a:t>pengetahuan</a:t>
          </a:r>
          <a:r>
            <a:rPr lang="en-GB" dirty="0"/>
            <a:t> dan </a:t>
          </a:r>
          <a:r>
            <a:rPr lang="en-GB" dirty="0" err="1"/>
            <a:t>keterampialn</a:t>
          </a:r>
          <a:r>
            <a:rPr lang="en-GB" dirty="0"/>
            <a:t> </a:t>
          </a:r>
          <a:r>
            <a:rPr lang="en-GB" dirty="0" err="1"/>
            <a:t>baru</a:t>
          </a:r>
          <a:r>
            <a:rPr lang="en-GB" dirty="0"/>
            <a:t> </a:t>
          </a:r>
          <a:r>
            <a:rPr lang="en-GB" dirty="0" err="1"/>
            <a:t>itu</a:t>
          </a:r>
          <a:r>
            <a:rPr lang="en-GB" dirty="0"/>
            <a:t> di </a:t>
          </a:r>
          <a:r>
            <a:rPr lang="en-GB" dirty="0" err="1"/>
            <a:t>depan</a:t>
          </a:r>
          <a:r>
            <a:rPr lang="en-GB" dirty="0"/>
            <a:t> </a:t>
          </a:r>
          <a:r>
            <a:rPr lang="en-GB" dirty="0" err="1"/>
            <a:t>teman-temannya</a:t>
          </a:r>
          <a:endParaRPr lang="en-GB" dirty="0"/>
        </a:p>
      </dgm:t>
    </dgm:pt>
    <dgm:pt modelId="{1E91358F-0C01-C84E-97DE-43E14492A780}" type="parTrans" cxnId="{B3FDFE6E-3673-E849-A045-4D1A5B2A289C}">
      <dgm:prSet/>
      <dgm:spPr/>
      <dgm:t>
        <a:bodyPr/>
        <a:lstStyle/>
        <a:p>
          <a:endParaRPr lang="en-GB"/>
        </a:p>
      </dgm:t>
    </dgm:pt>
    <dgm:pt modelId="{22464E9E-583C-874A-8219-2D029F7C424D}" type="sibTrans" cxnId="{B3FDFE6E-3673-E849-A045-4D1A5B2A289C}">
      <dgm:prSet/>
      <dgm:spPr/>
      <dgm:t>
        <a:bodyPr/>
        <a:lstStyle/>
        <a:p>
          <a:endParaRPr lang="en-GB"/>
        </a:p>
      </dgm:t>
    </dgm:pt>
    <dgm:pt modelId="{1FC90734-379A-C84C-BC14-310F7D233F03}" type="pres">
      <dgm:prSet presAssocID="{8475B9B2-066B-A045-B545-D8FB2792B671}" presName="Name0" presStyleCnt="0">
        <dgm:presLayoutVars>
          <dgm:chMax val="7"/>
          <dgm:chPref val="7"/>
          <dgm:dir/>
        </dgm:presLayoutVars>
      </dgm:prSet>
      <dgm:spPr/>
    </dgm:pt>
    <dgm:pt modelId="{03E4EB31-06CF-F442-A66C-45CA75D778C6}" type="pres">
      <dgm:prSet presAssocID="{8475B9B2-066B-A045-B545-D8FB2792B671}" presName="Name1" presStyleCnt="0"/>
      <dgm:spPr/>
    </dgm:pt>
    <dgm:pt modelId="{6387F48E-0899-0845-BFD1-A43A65E84A34}" type="pres">
      <dgm:prSet presAssocID="{8475B9B2-066B-A045-B545-D8FB2792B671}" presName="cycle" presStyleCnt="0"/>
      <dgm:spPr/>
    </dgm:pt>
    <dgm:pt modelId="{AB01AC14-53A9-A34B-88E6-713DAABC6B33}" type="pres">
      <dgm:prSet presAssocID="{8475B9B2-066B-A045-B545-D8FB2792B671}" presName="srcNode" presStyleLbl="node1" presStyleIdx="0" presStyleCnt="3"/>
      <dgm:spPr/>
    </dgm:pt>
    <dgm:pt modelId="{19E91B85-70DE-BC45-B12F-05A9EA4E89CB}" type="pres">
      <dgm:prSet presAssocID="{8475B9B2-066B-A045-B545-D8FB2792B671}" presName="conn" presStyleLbl="parChTrans1D2" presStyleIdx="0" presStyleCnt="1"/>
      <dgm:spPr/>
    </dgm:pt>
    <dgm:pt modelId="{EC0780F7-680F-F543-9659-811BF4B68949}" type="pres">
      <dgm:prSet presAssocID="{8475B9B2-066B-A045-B545-D8FB2792B671}" presName="extraNode" presStyleLbl="node1" presStyleIdx="0" presStyleCnt="3"/>
      <dgm:spPr/>
    </dgm:pt>
    <dgm:pt modelId="{7CB33C49-D3DB-6F46-9D28-9F9EF9296551}" type="pres">
      <dgm:prSet presAssocID="{8475B9B2-066B-A045-B545-D8FB2792B671}" presName="dstNode" presStyleLbl="node1" presStyleIdx="0" presStyleCnt="3"/>
      <dgm:spPr/>
    </dgm:pt>
    <dgm:pt modelId="{90E5E606-49B8-5E43-B3CF-D51CA33ECBCF}" type="pres">
      <dgm:prSet presAssocID="{08DB189D-6B9E-AA48-B11F-298AC4C8E666}" presName="text_1" presStyleLbl="node1" presStyleIdx="0" presStyleCnt="3">
        <dgm:presLayoutVars>
          <dgm:bulletEnabled val="1"/>
        </dgm:presLayoutVars>
      </dgm:prSet>
      <dgm:spPr/>
    </dgm:pt>
    <dgm:pt modelId="{ADA1390D-B400-5346-8AE4-FCAAC3C7D3D2}" type="pres">
      <dgm:prSet presAssocID="{08DB189D-6B9E-AA48-B11F-298AC4C8E666}" presName="accent_1" presStyleCnt="0"/>
      <dgm:spPr/>
    </dgm:pt>
    <dgm:pt modelId="{6BF8FEAD-35CF-B945-A963-40C0010256BA}" type="pres">
      <dgm:prSet presAssocID="{08DB189D-6B9E-AA48-B11F-298AC4C8E666}" presName="accentRepeatNode" presStyleLbl="solidFgAcc1" presStyleIdx="0" presStyleCnt="3"/>
      <dgm:spPr/>
    </dgm:pt>
    <dgm:pt modelId="{F19C912E-1A23-E14D-8FF1-FCF9DF16159B}" type="pres">
      <dgm:prSet presAssocID="{2AFFDF2E-CF38-A446-B0F5-855EACA2E48C}" presName="text_2" presStyleLbl="node1" presStyleIdx="1" presStyleCnt="3">
        <dgm:presLayoutVars>
          <dgm:bulletEnabled val="1"/>
        </dgm:presLayoutVars>
      </dgm:prSet>
      <dgm:spPr/>
    </dgm:pt>
    <dgm:pt modelId="{AE471E37-6C3B-3746-BCFE-6A064B11DB17}" type="pres">
      <dgm:prSet presAssocID="{2AFFDF2E-CF38-A446-B0F5-855EACA2E48C}" presName="accent_2" presStyleCnt="0"/>
      <dgm:spPr/>
    </dgm:pt>
    <dgm:pt modelId="{B77F48F9-EF79-9D47-9033-1D1DB596BBE2}" type="pres">
      <dgm:prSet presAssocID="{2AFFDF2E-CF38-A446-B0F5-855EACA2E48C}" presName="accentRepeatNode" presStyleLbl="solidFgAcc1" presStyleIdx="1" presStyleCnt="3"/>
      <dgm:spPr/>
    </dgm:pt>
    <dgm:pt modelId="{EC798080-9832-6C49-9D2C-0BA4FB11446D}" type="pres">
      <dgm:prSet presAssocID="{9A0F69E3-C433-9043-9D49-3DEC8E4C8808}" presName="text_3" presStyleLbl="node1" presStyleIdx="2" presStyleCnt="3">
        <dgm:presLayoutVars>
          <dgm:bulletEnabled val="1"/>
        </dgm:presLayoutVars>
      </dgm:prSet>
      <dgm:spPr/>
    </dgm:pt>
    <dgm:pt modelId="{EDAF8DE5-5DF8-E74A-B3E5-2594394C4638}" type="pres">
      <dgm:prSet presAssocID="{9A0F69E3-C433-9043-9D49-3DEC8E4C8808}" presName="accent_3" presStyleCnt="0"/>
      <dgm:spPr/>
    </dgm:pt>
    <dgm:pt modelId="{26CD844B-B2DB-6F4D-B7D4-619E981E7B23}" type="pres">
      <dgm:prSet presAssocID="{9A0F69E3-C433-9043-9D49-3DEC8E4C8808}" presName="accentRepeatNode" presStyleLbl="solidFgAcc1" presStyleIdx="2" presStyleCnt="3"/>
      <dgm:spPr/>
    </dgm:pt>
  </dgm:ptLst>
  <dgm:cxnLst>
    <dgm:cxn modelId="{DED78328-71CB-E04B-8089-159F544518FB}" srcId="{8475B9B2-066B-A045-B545-D8FB2792B671}" destId="{2AFFDF2E-CF38-A446-B0F5-855EACA2E48C}" srcOrd="1" destOrd="0" parTransId="{6AFC923E-173F-FD41-8208-9E7F4E70CBBB}" sibTransId="{A4C6EB05-5A1E-624C-8B0D-A1081476E798}"/>
    <dgm:cxn modelId="{89351E2F-1B6E-084A-85D6-518CF6B7A4B9}" type="presOf" srcId="{08DB189D-6B9E-AA48-B11F-298AC4C8E666}" destId="{90E5E606-49B8-5E43-B3CF-D51CA33ECBCF}" srcOrd="0" destOrd="0" presId="urn:microsoft.com/office/officeart/2008/layout/VerticalCurvedList"/>
    <dgm:cxn modelId="{30BD1448-062C-6F42-99F5-DE629992F114}" type="presOf" srcId="{8475B9B2-066B-A045-B545-D8FB2792B671}" destId="{1FC90734-379A-C84C-BC14-310F7D233F03}" srcOrd="0" destOrd="0" presId="urn:microsoft.com/office/officeart/2008/layout/VerticalCurvedList"/>
    <dgm:cxn modelId="{B9310251-06EA-B24E-95F0-43065F7B7FF0}" type="presOf" srcId="{9CEFFDA5-DC21-CA4B-82A6-C8D30C7F9EEB}" destId="{19E91B85-70DE-BC45-B12F-05A9EA4E89CB}" srcOrd="0" destOrd="0" presId="urn:microsoft.com/office/officeart/2008/layout/VerticalCurvedList"/>
    <dgm:cxn modelId="{6EE5CA5C-0008-4F4E-B752-8444C43C62DB}" srcId="{8475B9B2-066B-A045-B545-D8FB2792B671}" destId="{08DB189D-6B9E-AA48-B11F-298AC4C8E666}" srcOrd="0" destOrd="0" parTransId="{D0ADA227-CA08-AF4E-B96A-847F6D71E57A}" sibTransId="{9CEFFDA5-DC21-CA4B-82A6-C8D30C7F9EEB}"/>
    <dgm:cxn modelId="{B3FDFE6E-3673-E849-A045-4D1A5B2A289C}" srcId="{8475B9B2-066B-A045-B545-D8FB2792B671}" destId="{9A0F69E3-C433-9043-9D49-3DEC8E4C8808}" srcOrd="2" destOrd="0" parTransId="{1E91358F-0C01-C84E-97DE-43E14492A780}" sibTransId="{22464E9E-583C-874A-8219-2D029F7C424D}"/>
    <dgm:cxn modelId="{B7E082A3-B068-1F46-9900-25FD03207816}" type="presOf" srcId="{2AFFDF2E-CF38-A446-B0F5-855EACA2E48C}" destId="{F19C912E-1A23-E14D-8FF1-FCF9DF16159B}" srcOrd="0" destOrd="0" presId="urn:microsoft.com/office/officeart/2008/layout/VerticalCurvedList"/>
    <dgm:cxn modelId="{37FA57B9-7DC8-994B-9AF0-26878B41EF77}" type="presOf" srcId="{9A0F69E3-C433-9043-9D49-3DEC8E4C8808}" destId="{EC798080-9832-6C49-9D2C-0BA4FB11446D}" srcOrd="0" destOrd="0" presId="urn:microsoft.com/office/officeart/2008/layout/VerticalCurvedList"/>
    <dgm:cxn modelId="{A5E6AC30-6F43-6E42-B107-BD4270290C7E}" type="presParOf" srcId="{1FC90734-379A-C84C-BC14-310F7D233F03}" destId="{03E4EB31-06CF-F442-A66C-45CA75D778C6}" srcOrd="0" destOrd="0" presId="urn:microsoft.com/office/officeart/2008/layout/VerticalCurvedList"/>
    <dgm:cxn modelId="{6AEB2F68-27B2-F54D-85F0-664AFD315FB8}" type="presParOf" srcId="{03E4EB31-06CF-F442-A66C-45CA75D778C6}" destId="{6387F48E-0899-0845-BFD1-A43A65E84A34}" srcOrd="0" destOrd="0" presId="urn:microsoft.com/office/officeart/2008/layout/VerticalCurvedList"/>
    <dgm:cxn modelId="{5AE1D476-8C3D-E147-9D87-B6B57CC2DD26}" type="presParOf" srcId="{6387F48E-0899-0845-BFD1-A43A65E84A34}" destId="{AB01AC14-53A9-A34B-88E6-713DAABC6B33}" srcOrd="0" destOrd="0" presId="urn:microsoft.com/office/officeart/2008/layout/VerticalCurvedList"/>
    <dgm:cxn modelId="{DF7477CF-BEED-5345-B5FD-3ECBA5136F04}" type="presParOf" srcId="{6387F48E-0899-0845-BFD1-A43A65E84A34}" destId="{19E91B85-70DE-BC45-B12F-05A9EA4E89CB}" srcOrd="1" destOrd="0" presId="urn:microsoft.com/office/officeart/2008/layout/VerticalCurvedList"/>
    <dgm:cxn modelId="{539393D5-7F68-B847-A7CA-F160167BB7E7}" type="presParOf" srcId="{6387F48E-0899-0845-BFD1-A43A65E84A34}" destId="{EC0780F7-680F-F543-9659-811BF4B68949}" srcOrd="2" destOrd="0" presId="urn:microsoft.com/office/officeart/2008/layout/VerticalCurvedList"/>
    <dgm:cxn modelId="{18388CBC-E4E0-D24A-B662-2873B83A9DF2}" type="presParOf" srcId="{6387F48E-0899-0845-BFD1-A43A65E84A34}" destId="{7CB33C49-D3DB-6F46-9D28-9F9EF9296551}" srcOrd="3" destOrd="0" presId="urn:microsoft.com/office/officeart/2008/layout/VerticalCurvedList"/>
    <dgm:cxn modelId="{86AC0310-4C5B-394E-A43D-A0E22D975D64}" type="presParOf" srcId="{03E4EB31-06CF-F442-A66C-45CA75D778C6}" destId="{90E5E606-49B8-5E43-B3CF-D51CA33ECBCF}" srcOrd="1" destOrd="0" presId="urn:microsoft.com/office/officeart/2008/layout/VerticalCurvedList"/>
    <dgm:cxn modelId="{67DCE88D-5353-A644-BE1F-750F65D7ED66}" type="presParOf" srcId="{03E4EB31-06CF-F442-A66C-45CA75D778C6}" destId="{ADA1390D-B400-5346-8AE4-FCAAC3C7D3D2}" srcOrd="2" destOrd="0" presId="urn:microsoft.com/office/officeart/2008/layout/VerticalCurvedList"/>
    <dgm:cxn modelId="{E3BD6258-0E16-4E46-B3D4-C4F4DE548EAF}" type="presParOf" srcId="{ADA1390D-B400-5346-8AE4-FCAAC3C7D3D2}" destId="{6BF8FEAD-35CF-B945-A963-40C0010256BA}" srcOrd="0" destOrd="0" presId="urn:microsoft.com/office/officeart/2008/layout/VerticalCurvedList"/>
    <dgm:cxn modelId="{EABE224A-CD6F-C047-84F0-4D5548AAB147}" type="presParOf" srcId="{03E4EB31-06CF-F442-A66C-45CA75D778C6}" destId="{F19C912E-1A23-E14D-8FF1-FCF9DF16159B}" srcOrd="3" destOrd="0" presId="urn:microsoft.com/office/officeart/2008/layout/VerticalCurvedList"/>
    <dgm:cxn modelId="{77F31FFE-E4A1-7F46-A194-DB34FE417538}" type="presParOf" srcId="{03E4EB31-06CF-F442-A66C-45CA75D778C6}" destId="{AE471E37-6C3B-3746-BCFE-6A064B11DB17}" srcOrd="4" destOrd="0" presId="urn:microsoft.com/office/officeart/2008/layout/VerticalCurvedList"/>
    <dgm:cxn modelId="{3D84914C-CB84-FA48-9BE9-8941A324035D}" type="presParOf" srcId="{AE471E37-6C3B-3746-BCFE-6A064B11DB17}" destId="{B77F48F9-EF79-9D47-9033-1D1DB596BBE2}" srcOrd="0" destOrd="0" presId="urn:microsoft.com/office/officeart/2008/layout/VerticalCurvedList"/>
    <dgm:cxn modelId="{50E57ACA-9085-F442-8850-B26FCF1690F1}" type="presParOf" srcId="{03E4EB31-06CF-F442-A66C-45CA75D778C6}" destId="{EC798080-9832-6C49-9D2C-0BA4FB11446D}" srcOrd="5" destOrd="0" presId="urn:microsoft.com/office/officeart/2008/layout/VerticalCurvedList"/>
    <dgm:cxn modelId="{8499114B-3393-5049-B97E-4733A3A46537}" type="presParOf" srcId="{03E4EB31-06CF-F442-A66C-45CA75D778C6}" destId="{EDAF8DE5-5DF8-E74A-B3E5-2594394C4638}" srcOrd="6" destOrd="0" presId="urn:microsoft.com/office/officeart/2008/layout/VerticalCurvedList"/>
    <dgm:cxn modelId="{BBA611E9-A616-9948-B6C9-445E636BA22A}" type="presParOf" srcId="{EDAF8DE5-5DF8-E74A-B3E5-2594394C4638}" destId="{26CD844B-B2DB-6F4D-B7D4-619E981E7B2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5ECDE9-7873-144D-A0A9-81274BAA41E5}">
      <dsp:nvSpPr>
        <dsp:cNvPr id="0" name=""/>
        <dsp:cNvSpPr/>
      </dsp:nvSpPr>
      <dsp:spPr>
        <a:xfrm>
          <a:off x="2879383" y="277184"/>
          <a:ext cx="2754391" cy="956564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21481C-37B4-1545-8940-68496BC5274F}">
      <dsp:nvSpPr>
        <dsp:cNvPr id="0" name=""/>
        <dsp:cNvSpPr/>
      </dsp:nvSpPr>
      <dsp:spPr>
        <a:xfrm>
          <a:off x="3993951" y="2619484"/>
          <a:ext cx="533796" cy="341630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6B671A-639A-B54C-9099-73528036BF20}">
      <dsp:nvSpPr>
        <dsp:cNvPr id="0" name=""/>
        <dsp:cNvSpPr/>
      </dsp:nvSpPr>
      <dsp:spPr>
        <a:xfrm>
          <a:off x="2030996" y="2892788"/>
          <a:ext cx="4459706" cy="640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KURIKULUM BERDIFERENSIASI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(DIMODIFIKASI SESUAI DENGAN KEMAMPUAN SISWA) </a:t>
          </a:r>
        </a:p>
      </dsp:txBody>
      <dsp:txXfrm>
        <a:off x="2030996" y="2892788"/>
        <a:ext cx="4459706" cy="640556"/>
      </dsp:txXfrm>
    </dsp:sp>
    <dsp:sp modelId="{518EE1F9-66BF-A140-BA68-FAAA091DEDD4}">
      <dsp:nvSpPr>
        <dsp:cNvPr id="0" name=""/>
        <dsp:cNvSpPr/>
      </dsp:nvSpPr>
      <dsp:spPr>
        <a:xfrm>
          <a:off x="3880786" y="1307625"/>
          <a:ext cx="960834" cy="9608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 err="1"/>
            <a:t>Produk</a:t>
          </a:r>
          <a:endParaRPr lang="en-GB" sz="1200" kern="1200" dirty="0"/>
        </a:p>
      </dsp:txBody>
      <dsp:txXfrm>
        <a:off x="4021497" y="1448336"/>
        <a:ext cx="679412" cy="679412"/>
      </dsp:txXfrm>
    </dsp:sp>
    <dsp:sp modelId="{490930F4-DC93-E248-AAEA-AEF6242C6D76}">
      <dsp:nvSpPr>
        <dsp:cNvPr id="0" name=""/>
        <dsp:cNvSpPr/>
      </dsp:nvSpPr>
      <dsp:spPr>
        <a:xfrm>
          <a:off x="3193256" y="586786"/>
          <a:ext cx="960834" cy="9608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KONTEN</a:t>
          </a:r>
        </a:p>
      </dsp:txBody>
      <dsp:txXfrm>
        <a:off x="3333967" y="727497"/>
        <a:ext cx="679412" cy="679412"/>
      </dsp:txXfrm>
    </dsp:sp>
    <dsp:sp modelId="{E4F6355B-22C3-234A-8EDB-AC31C50D504D}">
      <dsp:nvSpPr>
        <dsp:cNvPr id="0" name=""/>
        <dsp:cNvSpPr/>
      </dsp:nvSpPr>
      <dsp:spPr>
        <a:xfrm>
          <a:off x="4175442" y="354477"/>
          <a:ext cx="960834" cy="9608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PROSES </a:t>
          </a:r>
        </a:p>
      </dsp:txBody>
      <dsp:txXfrm>
        <a:off x="4316153" y="495188"/>
        <a:ext cx="679412" cy="679412"/>
      </dsp:txXfrm>
    </dsp:sp>
    <dsp:sp modelId="{F9AE4E39-13B6-DA4B-A362-50A166C15A77}">
      <dsp:nvSpPr>
        <dsp:cNvPr id="0" name=""/>
        <dsp:cNvSpPr/>
      </dsp:nvSpPr>
      <dsp:spPr>
        <a:xfrm>
          <a:off x="2520277" y="-117045"/>
          <a:ext cx="3481145" cy="2944997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4C40DE-8645-4E78-961E-0800C6CB6CEA}">
      <dsp:nvSpPr>
        <dsp:cNvPr id="0" name=""/>
        <dsp:cNvSpPr/>
      </dsp:nvSpPr>
      <dsp:spPr>
        <a:xfrm>
          <a:off x="0" y="0"/>
          <a:ext cx="3416400" cy="34164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0B65C1-CFAC-42BF-B1CD-3BB9EBC99F7D}">
      <dsp:nvSpPr>
        <dsp:cNvPr id="0" name=""/>
        <dsp:cNvSpPr/>
      </dsp:nvSpPr>
      <dsp:spPr>
        <a:xfrm>
          <a:off x="2249390" y="5540"/>
          <a:ext cx="3837811" cy="8087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Apa</a:t>
          </a:r>
          <a:r>
            <a:rPr lang="en-US" sz="1800" kern="1200" dirty="0"/>
            <a:t> </a:t>
          </a:r>
          <a:r>
            <a:rPr lang="en-US" sz="1800" kern="1200" dirty="0" err="1"/>
            <a:t>saja</a:t>
          </a:r>
          <a:r>
            <a:rPr lang="en-US" sz="1800" kern="1200" dirty="0"/>
            <a:t> yang kalian </a:t>
          </a:r>
          <a:r>
            <a:rPr lang="en-US" sz="1800" kern="1200" dirty="0" err="1"/>
            <a:t>temukan</a:t>
          </a:r>
          <a:r>
            <a:rPr lang="en-US" sz="1800" kern="1200" dirty="0"/>
            <a:t> </a:t>
          </a:r>
          <a:r>
            <a:rPr lang="en-US" sz="1800" kern="1200" dirty="0" err="1"/>
            <a:t>dalam</a:t>
          </a:r>
          <a:r>
            <a:rPr lang="en-US" sz="1800" kern="1200" dirty="0"/>
            <a:t> </a:t>
          </a:r>
          <a:r>
            <a:rPr lang="en-US" sz="1800" kern="1200" dirty="0" err="1"/>
            <a:t>praktikum</a:t>
          </a:r>
          <a:r>
            <a:rPr lang="en-US" sz="1800" kern="1200" dirty="0"/>
            <a:t> </a:t>
          </a:r>
          <a:r>
            <a:rPr lang="en-US" sz="1800" kern="1200" dirty="0" err="1"/>
            <a:t>kemarin</a:t>
          </a:r>
          <a:endParaRPr lang="en-ID" sz="1800" kern="1200" dirty="0"/>
        </a:p>
      </dsp:txBody>
      <dsp:txXfrm>
        <a:off x="2288869" y="45019"/>
        <a:ext cx="3758853" cy="729767"/>
      </dsp:txXfrm>
    </dsp:sp>
    <dsp:sp modelId="{E83830C4-D3EB-4FA5-BB63-CD27ACDD48FF}">
      <dsp:nvSpPr>
        <dsp:cNvPr id="0" name=""/>
        <dsp:cNvSpPr/>
      </dsp:nvSpPr>
      <dsp:spPr>
        <a:xfrm>
          <a:off x="2725056" y="945336"/>
          <a:ext cx="4357490" cy="8087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Coba</a:t>
          </a:r>
          <a:r>
            <a:rPr lang="en-US" sz="1700" kern="1200" dirty="0"/>
            <a:t> </a:t>
          </a:r>
          <a:r>
            <a:rPr lang="en-US" sz="1700" kern="1200" dirty="0" err="1"/>
            <a:t>presentasikan</a:t>
          </a:r>
          <a:r>
            <a:rPr lang="en-US" sz="1700" kern="1200" dirty="0"/>
            <a:t> </a:t>
          </a:r>
          <a:r>
            <a:rPr lang="en-US" sz="1700" kern="1200" dirty="0" err="1"/>
            <a:t>sesuai</a:t>
          </a:r>
          <a:r>
            <a:rPr lang="en-US" sz="1700" kern="1200" dirty="0"/>
            <a:t> </a:t>
          </a:r>
          <a:r>
            <a:rPr lang="en-US" sz="1700" kern="1200" dirty="0" err="1"/>
            <a:t>pengalaman</a:t>
          </a:r>
          <a:r>
            <a:rPr lang="en-US" sz="1700" kern="1200" dirty="0"/>
            <a:t> </a:t>
          </a:r>
          <a:r>
            <a:rPr lang="en-US" sz="1700" kern="1200" dirty="0" err="1"/>
            <a:t>anda</a:t>
          </a:r>
          <a:endParaRPr lang="en-ID" sz="1700" kern="1200" dirty="0"/>
        </a:p>
      </dsp:txBody>
      <dsp:txXfrm>
        <a:off x="2764535" y="984815"/>
        <a:ext cx="4278532" cy="729767"/>
      </dsp:txXfrm>
    </dsp:sp>
    <dsp:sp modelId="{5F5DF9D7-9FF5-48C7-88E1-3C5D41DF13BB}">
      <dsp:nvSpPr>
        <dsp:cNvPr id="0" name=""/>
        <dsp:cNvSpPr/>
      </dsp:nvSpPr>
      <dsp:spPr>
        <a:xfrm>
          <a:off x="3275613" y="2123352"/>
          <a:ext cx="4508694" cy="8087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Siswa</a:t>
          </a:r>
          <a:r>
            <a:rPr lang="en-US" sz="1700" kern="1200" dirty="0"/>
            <a:t> </a:t>
          </a:r>
          <a:r>
            <a:rPr lang="en-US" sz="1700" kern="1200" dirty="0" err="1"/>
            <a:t>merespon</a:t>
          </a:r>
          <a:r>
            <a:rPr lang="en-US" sz="1700" kern="1200" dirty="0"/>
            <a:t>, </a:t>
          </a:r>
          <a:r>
            <a:rPr lang="en-US" sz="1700" kern="1200" dirty="0" err="1"/>
            <a:t>menyimak</a:t>
          </a:r>
          <a:r>
            <a:rPr lang="en-US" sz="1700" kern="1200" dirty="0"/>
            <a:t> dan </a:t>
          </a:r>
          <a:r>
            <a:rPr lang="en-US" sz="1700" kern="1200" dirty="0" err="1"/>
            <a:t>menyiapkan</a:t>
          </a:r>
          <a:r>
            <a:rPr lang="en-US" sz="1700" kern="1200" dirty="0"/>
            <a:t> </a:t>
          </a:r>
          <a:r>
            <a:rPr lang="en-US" sz="1700" kern="1200" dirty="0" err="1"/>
            <a:t>diri</a:t>
          </a:r>
          <a:endParaRPr lang="en-ID" sz="1700" kern="1200" dirty="0"/>
        </a:p>
      </dsp:txBody>
      <dsp:txXfrm>
        <a:off x="3315092" y="2162831"/>
        <a:ext cx="4429736" cy="7297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4C40DE-8645-4E78-961E-0800C6CB6CEA}">
      <dsp:nvSpPr>
        <dsp:cNvPr id="0" name=""/>
        <dsp:cNvSpPr/>
      </dsp:nvSpPr>
      <dsp:spPr>
        <a:xfrm>
          <a:off x="0" y="0"/>
          <a:ext cx="3416400" cy="34164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0B65C1-CFAC-42BF-B1CD-3BB9EBC99F7D}">
      <dsp:nvSpPr>
        <dsp:cNvPr id="0" name=""/>
        <dsp:cNvSpPr/>
      </dsp:nvSpPr>
      <dsp:spPr>
        <a:xfrm>
          <a:off x="2195895" y="129731"/>
          <a:ext cx="3837811" cy="5635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Sampaikan</a:t>
          </a:r>
          <a:r>
            <a:rPr lang="en-US" sz="1300" kern="1200" dirty="0"/>
            <a:t> </a:t>
          </a:r>
          <a:r>
            <a:rPr lang="en-US" sz="1300" kern="1200" dirty="0" err="1"/>
            <a:t>aturan</a:t>
          </a:r>
          <a:r>
            <a:rPr lang="en-US" sz="1300" kern="1200" dirty="0"/>
            <a:t> </a:t>
          </a:r>
          <a:r>
            <a:rPr lang="en-US" sz="1300" kern="1200" dirty="0" err="1"/>
            <a:t>dengan</a:t>
          </a:r>
          <a:r>
            <a:rPr lang="en-US" sz="1300" kern="1200" dirty="0"/>
            <a:t> </a:t>
          </a:r>
          <a:r>
            <a:rPr lang="en-US" sz="1300" kern="1200" dirty="0" err="1"/>
            <a:t>penuh</a:t>
          </a:r>
          <a:r>
            <a:rPr lang="en-US" sz="1300" kern="1200" dirty="0"/>
            <a:t> </a:t>
          </a:r>
          <a:r>
            <a:rPr lang="en-US" sz="1300" kern="1200" dirty="0" err="1"/>
            <a:t>empati</a:t>
          </a:r>
          <a:r>
            <a:rPr lang="en-US" sz="1300" kern="1200" dirty="0"/>
            <a:t>…</a:t>
          </a:r>
          <a:r>
            <a:rPr lang="en-US" sz="1300" kern="1200" dirty="0" err="1"/>
            <a:t>libatkan</a:t>
          </a:r>
          <a:r>
            <a:rPr lang="en-US" sz="1300" kern="1200" dirty="0"/>
            <a:t> </a:t>
          </a:r>
          <a:r>
            <a:rPr lang="en-US" sz="1300" kern="1200" dirty="0" err="1"/>
            <a:t>siswa</a:t>
          </a:r>
          <a:endParaRPr lang="en-ID" sz="1300" kern="1200" dirty="0"/>
        </a:p>
      </dsp:txBody>
      <dsp:txXfrm>
        <a:off x="2223407" y="157243"/>
        <a:ext cx="3782787" cy="508566"/>
      </dsp:txXfrm>
    </dsp:sp>
    <dsp:sp modelId="{E83830C4-D3EB-4FA5-BB63-CD27ACDD48FF}">
      <dsp:nvSpPr>
        <dsp:cNvPr id="0" name=""/>
        <dsp:cNvSpPr/>
      </dsp:nvSpPr>
      <dsp:spPr>
        <a:xfrm>
          <a:off x="2764806" y="905431"/>
          <a:ext cx="4357490" cy="50837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Bangun</a:t>
          </a:r>
          <a:r>
            <a:rPr lang="en-US" sz="1300" kern="1200" dirty="0"/>
            <a:t> </a:t>
          </a:r>
          <a:r>
            <a:rPr lang="en-US" sz="1300" kern="1200" dirty="0" err="1"/>
            <a:t>komunikasi</a:t>
          </a:r>
          <a:r>
            <a:rPr lang="en-US" sz="1300" kern="1200" dirty="0"/>
            <a:t> </a:t>
          </a:r>
          <a:r>
            <a:rPr lang="en-US" sz="1300" kern="1200" dirty="0" err="1"/>
            <a:t>dengan</a:t>
          </a:r>
          <a:r>
            <a:rPr lang="en-US" sz="1300" kern="1200" dirty="0"/>
            <a:t> </a:t>
          </a:r>
          <a:r>
            <a:rPr lang="en-US" sz="1300" kern="1200" dirty="0" err="1"/>
            <a:t>siswa</a:t>
          </a:r>
          <a:endParaRPr lang="en-ID" sz="1300" kern="1200" dirty="0"/>
        </a:p>
      </dsp:txBody>
      <dsp:txXfrm>
        <a:off x="2789623" y="930248"/>
        <a:ext cx="4307856" cy="458745"/>
      </dsp:txXfrm>
    </dsp:sp>
    <dsp:sp modelId="{5F5DF9D7-9FF5-48C7-88E1-3C5D41DF13BB}">
      <dsp:nvSpPr>
        <dsp:cNvPr id="0" name=""/>
        <dsp:cNvSpPr/>
      </dsp:nvSpPr>
      <dsp:spPr>
        <a:xfrm>
          <a:off x="3056945" y="1644846"/>
          <a:ext cx="4508694" cy="50727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Berikan</a:t>
          </a:r>
          <a:r>
            <a:rPr lang="en-US" sz="1300" kern="1200" dirty="0"/>
            <a:t> </a:t>
          </a:r>
          <a:r>
            <a:rPr lang="en-US" sz="1300" kern="1200" dirty="0" err="1"/>
            <a:t>dukungan</a:t>
          </a:r>
          <a:r>
            <a:rPr lang="en-US" sz="1300" kern="1200" dirty="0"/>
            <a:t> </a:t>
          </a:r>
          <a:r>
            <a:rPr lang="en-US" sz="1300" kern="1200" dirty="0" err="1"/>
            <a:t>siswa</a:t>
          </a:r>
          <a:r>
            <a:rPr lang="en-US" sz="1300" kern="1200" dirty="0"/>
            <a:t> </a:t>
          </a:r>
          <a:r>
            <a:rPr lang="en-US" sz="1300" kern="1200" dirty="0" err="1"/>
            <a:t>untuk</a:t>
          </a:r>
          <a:r>
            <a:rPr lang="en-US" sz="1300" kern="1200" dirty="0"/>
            <a:t> </a:t>
          </a:r>
          <a:r>
            <a:rPr lang="en-US" sz="1300" kern="1200" dirty="0" err="1"/>
            <a:t>belajar</a:t>
          </a:r>
          <a:endParaRPr lang="en-ID" sz="1300" kern="1200" dirty="0"/>
        </a:p>
      </dsp:txBody>
      <dsp:txXfrm>
        <a:off x="3081708" y="1669609"/>
        <a:ext cx="4459168" cy="457746"/>
      </dsp:txXfrm>
    </dsp:sp>
    <dsp:sp modelId="{47030657-2899-4775-BC51-014C8F04BC35}">
      <dsp:nvSpPr>
        <dsp:cNvPr id="0" name=""/>
        <dsp:cNvSpPr/>
      </dsp:nvSpPr>
      <dsp:spPr>
        <a:xfrm>
          <a:off x="3384936" y="2507077"/>
          <a:ext cx="4508694" cy="56953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Amati dan </a:t>
          </a:r>
          <a:r>
            <a:rPr lang="en-US" sz="1300" kern="1200" dirty="0" err="1"/>
            <a:t>pahami</a:t>
          </a:r>
          <a:r>
            <a:rPr lang="en-US" sz="1300" kern="1200" dirty="0"/>
            <a:t> </a:t>
          </a:r>
          <a:r>
            <a:rPr lang="en-US" sz="1300" kern="1200" dirty="0" err="1"/>
            <a:t>setiap</a:t>
          </a:r>
          <a:r>
            <a:rPr lang="en-US" sz="1300" kern="1200" dirty="0"/>
            <a:t> </a:t>
          </a:r>
          <a:r>
            <a:rPr lang="en-US" sz="1300" kern="1200" dirty="0" err="1"/>
            <a:t>perilaku</a:t>
          </a:r>
          <a:r>
            <a:rPr lang="en-US" sz="1300" kern="1200" dirty="0"/>
            <a:t> </a:t>
          </a:r>
          <a:r>
            <a:rPr lang="en-US" sz="1300" kern="1200" dirty="0" err="1"/>
            <a:t>siswa</a:t>
          </a:r>
          <a:endParaRPr lang="en-ID" sz="1300" kern="1200" dirty="0"/>
        </a:p>
      </dsp:txBody>
      <dsp:txXfrm>
        <a:off x="3412738" y="2534879"/>
        <a:ext cx="4453090" cy="5139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A9A2C0-534F-443B-99E5-77C3A9EC863E}">
      <dsp:nvSpPr>
        <dsp:cNvPr id="0" name=""/>
        <dsp:cNvSpPr/>
      </dsp:nvSpPr>
      <dsp:spPr>
        <a:xfrm>
          <a:off x="3089879" y="42704"/>
          <a:ext cx="2049840" cy="20498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Tentukan</a:t>
          </a:r>
          <a:r>
            <a:rPr lang="en-US" sz="1500" kern="1200" dirty="0"/>
            <a:t> </a:t>
          </a:r>
          <a:r>
            <a:rPr lang="en-US" sz="1500" kern="1200" dirty="0" err="1"/>
            <a:t>materi</a:t>
          </a:r>
          <a:r>
            <a:rPr lang="en-US" sz="1500" kern="1200" dirty="0"/>
            <a:t> dan </a:t>
          </a:r>
          <a:r>
            <a:rPr lang="en-US" sz="1500" kern="1200" dirty="0" err="1"/>
            <a:t>keterampilan</a:t>
          </a:r>
          <a:r>
            <a:rPr lang="en-US" sz="1500" kern="1200" dirty="0"/>
            <a:t> yang </a:t>
          </a:r>
          <a:r>
            <a:rPr lang="en-US" sz="1500" kern="1200" dirty="0" err="1"/>
            <a:t>akan</a:t>
          </a:r>
          <a:r>
            <a:rPr lang="en-US" sz="1500" kern="1200" dirty="0"/>
            <a:t> di </a:t>
          </a:r>
          <a:r>
            <a:rPr lang="en-US" sz="1500" kern="1200" dirty="0" err="1"/>
            <a:t>integrasikan</a:t>
          </a:r>
          <a:endParaRPr lang="en-ID" sz="1500" kern="1200" dirty="0"/>
        </a:p>
      </dsp:txBody>
      <dsp:txXfrm>
        <a:off x="3363191" y="401426"/>
        <a:ext cx="1503216" cy="922428"/>
      </dsp:txXfrm>
    </dsp:sp>
    <dsp:sp modelId="{F8FF0436-C029-445F-BF0F-5CCDFCBE18E9}">
      <dsp:nvSpPr>
        <dsp:cNvPr id="0" name=""/>
        <dsp:cNvSpPr/>
      </dsp:nvSpPr>
      <dsp:spPr>
        <a:xfrm>
          <a:off x="3829530" y="1323855"/>
          <a:ext cx="2049840" cy="20498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Tentukan</a:t>
          </a:r>
          <a:r>
            <a:rPr lang="en-US" sz="1500" kern="1200" dirty="0"/>
            <a:t> indicator dan </a:t>
          </a:r>
          <a:r>
            <a:rPr lang="en-US" sz="1500" kern="1200" dirty="0" err="1"/>
            <a:t>hasil</a:t>
          </a:r>
          <a:r>
            <a:rPr lang="en-US" sz="1500" kern="1200" dirty="0"/>
            <a:t> yang </a:t>
          </a:r>
          <a:r>
            <a:rPr lang="en-US" sz="1500" kern="1200" dirty="0" err="1"/>
            <a:t>akan</a:t>
          </a:r>
          <a:r>
            <a:rPr lang="en-US" sz="1500" kern="1200" dirty="0"/>
            <a:t> </a:t>
          </a:r>
          <a:r>
            <a:rPr lang="en-US" sz="1500" kern="1200" dirty="0" err="1"/>
            <a:t>dicapai</a:t>
          </a:r>
          <a:endParaRPr lang="en-ID" sz="1500" kern="1200" dirty="0"/>
        </a:p>
      </dsp:txBody>
      <dsp:txXfrm>
        <a:off x="4456440" y="1853397"/>
        <a:ext cx="1229904" cy="1127412"/>
      </dsp:txXfrm>
    </dsp:sp>
    <dsp:sp modelId="{FB180EF8-F856-4FAF-B034-7C27B8856515}">
      <dsp:nvSpPr>
        <dsp:cNvPr id="0" name=""/>
        <dsp:cNvSpPr/>
      </dsp:nvSpPr>
      <dsp:spPr>
        <a:xfrm>
          <a:off x="2350229" y="1323855"/>
          <a:ext cx="2049840" cy="20498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Tentukan</a:t>
          </a:r>
          <a:r>
            <a:rPr lang="en-US" sz="1500" kern="1200" dirty="0"/>
            <a:t> </a:t>
          </a:r>
          <a:r>
            <a:rPr lang="en-US" sz="1500" kern="1200" dirty="0" err="1"/>
            <a:t>kompetensi</a:t>
          </a:r>
          <a:r>
            <a:rPr lang="en-US" sz="1500" kern="1200" dirty="0"/>
            <a:t> </a:t>
          </a:r>
          <a:r>
            <a:rPr lang="en-US" sz="1500" kern="1200" dirty="0" err="1"/>
            <a:t>dasar</a:t>
          </a:r>
          <a:endParaRPr lang="en-ID" sz="1500" kern="1200" dirty="0"/>
        </a:p>
      </dsp:txBody>
      <dsp:txXfrm>
        <a:off x="2543255" y="1853397"/>
        <a:ext cx="1229904" cy="11274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D1C03-E593-42B9-A678-7D65241F7FC5}">
      <dsp:nvSpPr>
        <dsp:cNvPr id="0" name=""/>
        <dsp:cNvSpPr/>
      </dsp:nvSpPr>
      <dsp:spPr>
        <a:xfrm rot="10800000">
          <a:off x="1615717" y="1351"/>
          <a:ext cx="5472684" cy="94903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8499" tIns="102870" rIns="192024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Potensi</a:t>
          </a:r>
          <a:r>
            <a:rPr lang="en-US" sz="2700" kern="1200" dirty="0"/>
            <a:t>, </a:t>
          </a:r>
          <a:r>
            <a:rPr lang="en-US" sz="2700" kern="1200" dirty="0" err="1"/>
            <a:t>kelemahan</a:t>
          </a:r>
          <a:r>
            <a:rPr lang="en-US" sz="2700" kern="1200" dirty="0"/>
            <a:t>, </a:t>
          </a:r>
          <a:r>
            <a:rPr lang="en-US" sz="2700" kern="1200" dirty="0" err="1"/>
            <a:t>kebutuhan</a:t>
          </a:r>
          <a:r>
            <a:rPr lang="en-US" sz="2700" kern="1200" dirty="0"/>
            <a:t> </a:t>
          </a:r>
          <a:r>
            <a:rPr lang="en-US" sz="2700" kern="1200" dirty="0" err="1"/>
            <a:t>siswa</a:t>
          </a:r>
          <a:endParaRPr lang="en-ID" sz="2700" kern="1200" dirty="0"/>
        </a:p>
      </dsp:txBody>
      <dsp:txXfrm rot="10800000">
        <a:off x="1852976" y="1351"/>
        <a:ext cx="5235425" cy="949036"/>
      </dsp:txXfrm>
    </dsp:sp>
    <dsp:sp modelId="{F297E448-B75B-4F02-AE2B-451094903B7E}">
      <dsp:nvSpPr>
        <dsp:cNvPr id="0" name=""/>
        <dsp:cNvSpPr/>
      </dsp:nvSpPr>
      <dsp:spPr>
        <a:xfrm>
          <a:off x="1141198" y="1351"/>
          <a:ext cx="949036" cy="94903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B359C9-5730-448B-93B4-F618B765434D}">
      <dsp:nvSpPr>
        <dsp:cNvPr id="0" name=""/>
        <dsp:cNvSpPr/>
      </dsp:nvSpPr>
      <dsp:spPr>
        <a:xfrm rot="10800000">
          <a:off x="1615717" y="1233681"/>
          <a:ext cx="5472684" cy="94903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8499" tIns="102870" rIns="192024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Gaya </a:t>
          </a:r>
          <a:r>
            <a:rPr lang="en-US" sz="2700" kern="1200" dirty="0" err="1"/>
            <a:t>belajar</a:t>
          </a:r>
          <a:r>
            <a:rPr lang="en-US" sz="2700" kern="1200" dirty="0"/>
            <a:t> </a:t>
          </a:r>
          <a:r>
            <a:rPr lang="en-US" sz="2700" kern="1200" dirty="0" err="1"/>
            <a:t>siswa</a:t>
          </a:r>
          <a:endParaRPr lang="en-ID" sz="2700" kern="1200" dirty="0"/>
        </a:p>
      </dsp:txBody>
      <dsp:txXfrm rot="10800000">
        <a:off x="1852976" y="1233681"/>
        <a:ext cx="5235425" cy="949036"/>
      </dsp:txXfrm>
    </dsp:sp>
    <dsp:sp modelId="{47AC857C-FA9D-4C39-AA4F-1E72BD7A5AFB}">
      <dsp:nvSpPr>
        <dsp:cNvPr id="0" name=""/>
        <dsp:cNvSpPr/>
      </dsp:nvSpPr>
      <dsp:spPr>
        <a:xfrm>
          <a:off x="1141198" y="1233681"/>
          <a:ext cx="949036" cy="94903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451769-ED95-43F3-AFE1-A939C6AD80AD}">
      <dsp:nvSpPr>
        <dsp:cNvPr id="0" name=""/>
        <dsp:cNvSpPr/>
      </dsp:nvSpPr>
      <dsp:spPr>
        <a:xfrm rot="10800000">
          <a:off x="1615717" y="2466012"/>
          <a:ext cx="5472684" cy="94903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8499" tIns="102870" rIns="192024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Kedalaman</a:t>
          </a:r>
          <a:r>
            <a:rPr lang="en-US" sz="2700" kern="1200" dirty="0"/>
            <a:t> </a:t>
          </a:r>
          <a:r>
            <a:rPr lang="en-US" sz="2700" kern="1200" dirty="0" err="1"/>
            <a:t>materi</a:t>
          </a:r>
          <a:r>
            <a:rPr lang="en-US" sz="2700" kern="1200" dirty="0"/>
            <a:t>, </a:t>
          </a:r>
          <a:r>
            <a:rPr lang="en-US" sz="2700" kern="1200" dirty="0" err="1"/>
            <a:t>cara</a:t>
          </a:r>
          <a:r>
            <a:rPr lang="en-US" sz="2700" kern="1200" dirty="0"/>
            <a:t> </a:t>
          </a:r>
          <a:r>
            <a:rPr lang="en-US" sz="2700" kern="1200" dirty="0" err="1"/>
            <a:t>penilaian</a:t>
          </a:r>
          <a:endParaRPr lang="en-ID" sz="2700" kern="1200" dirty="0"/>
        </a:p>
      </dsp:txBody>
      <dsp:txXfrm rot="10800000">
        <a:off x="1852976" y="2466012"/>
        <a:ext cx="5235425" cy="949036"/>
      </dsp:txXfrm>
    </dsp:sp>
    <dsp:sp modelId="{FAA8AA9A-71F3-4D0F-9C1A-86D81A034EB6}">
      <dsp:nvSpPr>
        <dsp:cNvPr id="0" name=""/>
        <dsp:cNvSpPr/>
      </dsp:nvSpPr>
      <dsp:spPr>
        <a:xfrm>
          <a:off x="1141198" y="2466012"/>
          <a:ext cx="949036" cy="94903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D1C03-E593-42B9-A678-7D65241F7FC5}">
      <dsp:nvSpPr>
        <dsp:cNvPr id="0" name=""/>
        <dsp:cNvSpPr/>
      </dsp:nvSpPr>
      <dsp:spPr>
        <a:xfrm rot="10800000">
          <a:off x="1615717" y="1351"/>
          <a:ext cx="5472684" cy="94903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8499" tIns="102870" rIns="192024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Pengembangan</a:t>
          </a:r>
          <a:r>
            <a:rPr lang="en-US" sz="2700" kern="1200" dirty="0"/>
            <a:t> </a:t>
          </a:r>
          <a:r>
            <a:rPr lang="en-US" sz="2700" kern="1200" dirty="0" err="1"/>
            <a:t>kemampuan</a:t>
          </a:r>
          <a:r>
            <a:rPr lang="en-US" sz="2700" kern="1200" dirty="0"/>
            <a:t> </a:t>
          </a:r>
          <a:r>
            <a:rPr lang="en-US" sz="2700" kern="1200" dirty="0" err="1"/>
            <a:t>secara</a:t>
          </a:r>
          <a:r>
            <a:rPr lang="en-US" sz="2700" kern="1200" dirty="0"/>
            <a:t> </a:t>
          </a:r>
          <a:r>
            <a:rPr lang="en-US" sz="2700" kern="1200" dirty="0" err="1"/>
            <a:t>maksimal</a:t>
          </a:r>
          <a:endParaRPr lang="en-ID" sz="2700" kern="1200" dirty="0"/>
        </a:p>
      </dsp:txBody>
      <dsp:txXfrm rot="10800000">
        <a:off x="1852976" y="1351"/>
        <a:ext cx="5235425" cy="949036"/>
      </dsp:txXfrm>
    </dsp:sp>
    <dsp:sp modelId="{F297E448-B75B-4F02-AE2B-451094903B7E}">
      <dsp:nvSpPr>
        <dsp:cNvPr id="0" name=""/>
        <dsp:cNvSpPr/>
      </dsp:nvSpPr>
      <dsp:spPr>
        <a:xfrm>
          <a:off x="1141198" y="1351"/>
          <a:ext cx="949036" cy="94903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B359C9-5730-448B-93B4-F618B765434D}">
      <dsp:nvSpPr>
        <dsp:cNvPr id="0" name=""/>
        <dsp:cNvSpPr/>
      </dsp:nvSpPr>
      <dsp:spPr>
        <a:xfrm rot="10800000">
          <a:off x="1615717" y="1233681"/>
          <a:ext cx="5472684" cy="94903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8499" tIns="102870" rIns="192024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Optimalisasi</a:t>
          </a:r>
          <a:r>
            <a:rPr lang="en-US" sz="2700" kern="1200" dirty="0"/>
            <a:t> </a:t>
          </a:r>
          <a:r>
            <a:rPr lang="en-US" sz="2700" kern="1200" dirty="0" err="1"/>
            <a:t>kemampuan</a:t>
          </a:r>
          <a:r>
            <a:rPr lang="en-US" sz="2700" kern="1200" dirty="0"/>
            <a:t> </a:t>
          </a:r>
          <a:r>
            <a:rPr lang="en-US" sz="2700" kern="1200" dirty="0" err="1"/>
            <a:t>individu</a:t>
          </a:r>
          <a:endParaRPr lang="en-ID" sz="2700" kern="1200" dirty="0"/>
        </a:p>
      </dsp:txBody>
      <dsp:txXfrm rot="10800000">
        <a:off x="1852976" y="1233681"/>
        <a:ext cx="5235425" cy="949036"/>
      </dsp:txXfrm>
    </dsp:sp>
    <dsp:sp modelId="{47AC857C-FA9D-4C39-AA4F-1E72BD7A5AFB}">
      <dsp:nvSpPr>
        <dsp:cNvPr id="0" name=""/>
        <dsp:cNvSpPr/>
      </dsp:nvSpPr>
      <dsp:spPr>
        <a:xfrm>
          <a:off x="1141198" y="1233681"/>
          <a:ext cx="949036" cy="94903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451769-ED95-43F3-AFE1-A939C6AD80AD}">
      <dsp:nvSpPr>
        <dsp:cNvPr id="0" name=""/>
        <dsp:cNvSpPr/>
      </dsp:nvSpPr>
      <dsp:spPr>
        <a:xfrm rot="10800000">
          <a:off x="1615717" y="2466012"/>
          <a:ext cx="5472684" cy="94903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8499" tIns="102870" rIns="192024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Optimalisasi</a:t>
          </a:r>
          <a:r>
            <a:rPr lang="en-US" sz="2700" kern="1200" dirty="0"/>
            <a:t> proses </a:t>
          </a:r>
          <a:r>
            <a:rPr lang="en-US" sz="2700" kern="1200" dirty="0" err="1"/>
            <a:t>pembelajaran</a:t>
          </a:r>
          <a:r>
            <a:rPr lang="en-US" sz="2700" kern="1200" dirty="0"/>
            <a:t> dan </a:t>
          </a:r>
          <a:r>
            <a:rPr lang="en-US" sz="2700" kern="1200" dirty="0" err="1"/>
            <a:t>penilaian</a:t>
          </a:r>
          <a:endParaRPr lang="en-ID" sz="2700" kern="1200" dirty="0"/>
        </a:p>
      </dsp:txBody>
      <dsp:txXfrm rot="10800000">
        <a:off x="1852976" y="2466012"/>
        <a:ext cx="5235425" cy="949036"/>
      </dsp:txXfrm>
    </dsp:sp>
    <dsp:sp modelId="{FAA8AA9A-71F3-4D0F-9C1A-86D81A034EB6}">
      <dsp:nvSpPr>
        <dsp:cNvPr id="0" name=""/>
        <dsp:cNvSpPr/>
      </dsp:nvSpPr>
      <dsp:spPr>
        <a:xfrm>
          <a:off x="1141198" y="2466012"/>
          <a:ext cx="949036" cy="94903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E91B85-70DE-BC45-B12F-05A9EA4E89CB}">
      <dsp:nvSpPr>
        <dsp:cNvPr id="0" name=""/>
        <dsp:cNvSpPr/>
      </dsp:nvSpPr>
      <dsp:spPr>
        <a:xfrm>
          <a:off x="-3861539" y="-593003"/>
          <a:ext cx="4602307" cy="4602307"/>
        </a:xfrm>
        <a:prstGeom prst="blockArc">
          <a:avLst>
            <a:gd name="adj1" fmla="val 18900000"/>
            <a:gd name="adj2" fmla="val 2700000"/>
            <a:gd name="adj3" fmla="val 469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E5E606-49B8-5E43-B3CF-D51CA33ECBCF}">
      <dsp:nvSpPr>
        <dsp:cNvPr id="0" name=""/>
        <dsp:cNvSpPr/>
      </dsp:nvSpPr>
      <dsp:spPr>
        <a:xfrm>
          <a:off x="476370" y="341630"/>
          <a:ext cx="8000372" cy="683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233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Minta </a:t>
          </a:r>
          <a:r>
            <a:rPr lang="en-GB" sz="2100" kern="1200" dirty="0" err="1"/>
            <a:t>siswa</a:t>
          </a:r>
          <a:r>
            <a:rPr lang="en-GB" sz="2100" kern="1200" dirty="0"/>
            <a:t> </a:t>
          </a:r>
          <a:r>
            <a:rPr lang="en-GB" sz="2100" kern="1200" dirty="0" err="1"/>
            <a:t>melakukan</a:t>
          </a:r>
          <a:r>
            <a:rPr lang="en-GB" sz="2100" kern="1200" dirty="0"/>
            <a:t> </a:t>
          </a:r>
          <a:r>
            <a:rPr lang="en-GB" sz="2100" kern="1200" dirty="0" err="1"/>
            <a:t>refleksi</a:t>
          </a:r>
          <a:r>
            <a:rPr lang="en-GB" sz="2100" kern="1200" dirty="0"/>
            <a:t> </a:t>
          </a:r>
          <a:r>
            <a:rPr lang="en-GB" sz="2100" kern="1200" dirty="0" err="1"/>
            <a:t>diri</a:t>
          </a:r>
          <a:r>
            <a:rPr lang="en-GB" sz="2100" kern="1200" dirty="0"/>
            <a:t> </a:t>
          </a:r>
          <a:r>
            <a:rPr lang="en-GB" sz="2100" kern="1200" dirty="0" err="1"/>
            <a:t>tentang</a:t>
          </a:r>
          <a:r>
            <a:rPr lang="en-GB" sz="2100" kern="1200" dirty="0"/>
            <a:t> </a:t>
          </a:r>
          <a:r>
            <a:rPr lang="en-GB" sz="2100" kern="1200" dirty="0" err="1"/>
            <a:t>pembelajaran</a:t>
          </a:r>
          <a:r>
            <a:rPr lang="en-GB" sz="2100" kern="1200" dirty="0"/>
            <a:t> yang di </a:t>
          </a:r>
          <a:r>
            <a:rPr lang="en-GB" sz="2100" kern="1200" dirty="0" err="1"/>
            <a:t>ikuti</a:t>
          </a:r>
          <a:endParaRPr lang="en-GB" sz="2100" kern="1200" dirty="0"/>
        </a:p>
      </dsp:txBody>
      <dsp:txXfrm>
        <a:off x="476370" y="341630"/>
        <a:ext cx="8000372" cy="683260"/>
      </dsp:txXfrm>
    </dsp:sp>
    <dsp:sp modelId="{6BF8FEAD-35CF-B945-A963-40C0010256BA}">
      <dsp:nvSpPr>
        <dsp:cNvPr id="0" name=""/>
        <dsp:cNvSpPr/>
      </dsp:nvSpPr>
      <dsp:spPr>
        <a:xfrm>
          <a:off x="49333" y="256222"/>
          <a:ext cx="854075" cy="8540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9C912E-1A23-E14D-8FF1-FCF9DF16159B}">
      <dsp:nvSpPr>
        <dsp:cNvPr id="0" name=""/>
        <dsp:cNvSpPr/>
      </dsp:nvSpPr>
      <dsp:spPr>
        <a:xfrm>
          <a:off x="724735" y="1366520"/>
          <a:ext cx="7752007" cy="683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233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 err="1"/>
            <a:t>Ajarkan</a:t>
          </a:r>
          <a:r>
            <a:rPr lang="en-GB" sz="2100" kern="1200" dirty="0"/>
            <a:t> </a:t>
          </a:r>
          <a:r>
            <a:rPr lang="en-GB" sz="2100" kern="1200" dirty="0" err="1"/>
            <a:t>siswa</a:t>
          </a:r>
          <a:r>
            <a:rPr lang="en-GB" sz="2100" kern="1200" dirty="0"/>
            <a:t> </a:t>
          </a:r>
          <a:r>
            <a:rPr lang="en-GB" sz="2100" kern="1200" dirty="0" err="1"/>
            <a:t>keterampilan</a:t>
          </a:r>
          <a:r>
            <a:rPr lang="en-GB" sz="2100" kern="1200" dirty="0"/>
            <a:t> </a:t>
          </a:r>
          <a:r>
            <a:rPr lang="en-GB" sz="2100" kern="1200" dirty="0" err="1"/>
            <a:t>mengatasi</a:t>
          </a:r>
          <a:r>
            <a:rPr lang="en-GB" sz="2100" kern="1200" dirty="0"/>
            <a:t> </a:t>
          </a:r>
          <a:r>
            <a:rPr lang="en-GB" sz="2100" kern="1200" dirty="0" err="1"/>
            <a:t>frustasi</a:t>
          </a:r>
          <a:r>
            <a:rPr lang="en-GB" sz="2100" kern="1200" dirty="0"/>
            <a:t>, </a:t>
          </a:r>
          <a:r>
            <a:rPr lang="en-GB" sz="2100" kern="1200" dirty="0" err="1"/>
            <a:t>menyerah</a:t>
          </a:r>
          <a:r>
            <a:rPr lang="en-GB" sz="2100" kern="1200" dirty="0"/>
            <a:t>, </a:t>
          </a:r>
          <a:r>
            <a:rPr lang="en-GB" sz="2100" kern="1200" dirty="0" err="1"/>
            <a:t>kebosanan</a:t>
          </a:r>
          <a:endParaRPr lang="en-GB" sz="2100" kern="1200" dirty="0"/>
        </a:p>
      </dsp:txBody>
      <dsp:txXfrm>
        <a:off x="724735" y="1366520"/>
        <a:ext cx="7752007" cy="683260"/>
      </dsp:txXfrm>
    </dsp:sp>
    <dsp:sp modelId="{B77F48F9-EF79-9D47-9033-1D1DB596BBE2}">
      <dsp:nvSpPr>
        <dsp:cNvPr id="0" name=""/>
        <dsp:cNvSpPr/>
      </dsp:nvSpPr>
      <dsp:spPr>
        <a:xfrm>
          <a:off x="297698" y="1281112"/>
          <a:ext cx="854075" cy="8540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798080-9832-6C49-9D2C-0BA4FB11446D}">
      <dsp:nvSpPr>
        <dsp:cNvPr id="0" name=""/>
        <dsp:cNvSpPr/>
      </dsp:nvSpPr>
      <dsp:spPr>
        <a:xfrm>
          <a:off x="476370" y="2391410"/>
          <a:ext cx="8000372" cy="683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233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 err="1"/>
            <a:t>Ajari</a:t>
          </a:r>
          <a:r>
            <a:rPr lang="en-GB" sz="2100" kern="1200" dirty="0"/>
            <a:t> </a:t>
          </a:r>
          <a:r>
            <a:rPr lang="en-GB" sz="2100" kern="1200" dirty="0" err="1"/>
            <a:t>siswa</a:t>
          </a:r>
          <a:r>
            <a:rPr lang="en-GB" sz="2100" kern="1200" dirty="0"/>
            <a:t> </a:t>
          </a:r>
          <a:r>
            <a:rPr lang="en-GB" sz="2100" kern="1200" dirty="0" err="1"/>
            <a:t>rileks</a:t>
          </a:r>
          <a:r>
            <a:rPr lang="en-GB" sz="2100" kern="1200" dirty="0"/>
            <a:t> </a:t>
          </a:r>
          <a:r>
            <a:rPr lang="en-GB" sz="2100" kern="1200" dirty="0" err="1"/>
            <a:t>dengan</a:t>
          </a:r>
          <a:r>
            <a:rPr lang="en-GB" sz="2100" kern="1200" dirty="0"/>
            <a:t> </a:t>
          </a:r>
          <a:r>
            <a:rPr lang="en-GB" sz="2100" kern="1200" dirty="0" err="1"/>
            <a:t>mewarnai</a:t>
          </a:r>
          <a:r>
            <a:rPr lang="en-GB" sz="2100" kern="1200" dirty="0"/>
            <a:t> </a:t>
          </a:r>
          <a:r>
            <a:rPr lang="en-GB" sz="2100" kern="1200" dirty="0" err="1"/>
            <a:t>atau</a:t>
          </a:r>
          <a:r>
            <a:rPr lang="en-GB" sz="2100" kern="1200" dirty="0"/>
            <a:t> </a:t>
          </a:r>
          <a:r>
            <a:rPr lang="en-GB" sz="2100" kern="1200" dirty="0" err="1"/>
            <a:t>coretmencoret</a:t>
          </a:r>
          <a:endParaRPr lang="en-GB" sz="2100" kern="1200" dirty="0"/>
        </a:p>
      </dsp:txBody>
      <dsp:txXfrm>
        <a:off x="476370" y="2391410"/>
        <a:ext cx="8000372" cy="683260"/>
      </dsp:txXfrm>
    </dsp:sp>
    <dsp:sp modelId="{26CD844B-B2DB-6F4D-B7D4-619E981E7B23}">
      <dsp:nvSpPr>
        <dsp:cNvPr id="0" name=""/>
        <dsp:cNvSpPr/>
      </dsp:nvSpPr>
      <dsp:spPr>
        <a:xfrm>
          <a:off x="49333" y="2306002"/>
          <a:ext cx="854075" cy="8540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E91B85-70DE-BC45-B12F-05A9EA4E89CB}">
      <dsp:nvSpPr>
        <dsp:cNvPr id="0" name=""/>
        <dsp:cNvSpPr/>
      </dsp:nvSpPr>
      <dsp:spPr>
        <a:xfrm>
          <a:off x="-3861539" y="-593003"/>
          <a:ext cx="4602307" cy="4602307"/>
        </a:xfrm>
        <a:prstGeom prst="blockArc">
          <a:avLst>
            <a:gd name="adj1" fmla="val 18900000"/>
            <a:gd name="adj2" fmla="val 2700000"/>
            <a:gd name="adj3" fmla="val 469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E5E606-49B8-5E43-B3CF-D51CA33ECBCF}">
      <dsp:nvSpPr>
        <dsp:cNvPr id="0" name=""/>
        <dsp:cNvSpPr/>
      </dsp:nvSpPr>
      <dsp:spPr>
        <a:xfrm>
          <a:off x="476370" y="341630"/>
          <a:ext cx="8000372" cy="683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233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AGENDAKAN</a:t>
          </a:r>
          <a:r>
            <a:rPr lang="en-GB" sz="2100" kern="1200" baseline="0" dirty="0"/>
            <a:t> DENGAN BAIK SISTEM MANAJEMEN PEMBELAJARAN ANDA</a:t>
          </a:r>
          <a:endParaRPr lang="en-GB" sz="2100" kern="1200" dirty="0"/>
        </a:p>
      </dsp:txBody>
      <dsp:txXfrm>
        <a:off x="476370" y="341630"/>
        <a:ext cx="8000372" cy="683260"/>
      </dsp:txXfrm>
    </dsp:sp>
    <dsp:sp modelId="{6BF8FEAD-35CF-B945-A963-40C0010256BA}">
      <dsp:nvSpPr>
        <dsp:cNvPr id="0" name=""/>
        <dsp:cNvSpPr/>
      </dsp:nvSpPr>
      <dsp:spPr>
        <a:xfrm>
          <a:off x="49333" y="256222"/>
          <a:ext cx="854075" cy="8540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9C912E-1A23-E14D-8FF1-FCF9DF16159B}">
      <dsp:nvSpPr>
        <dsp:cNvPr id="0" name=""/>
        <dsp:cNvSpPr/>
      </dsp:nvSpPr>
      <dsp:spPr>
        <a:xfrm>
          <a:off x="724735" y="1366520"/>
          <a:ext cx="7752007" cy="683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233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 err="1"/>
            <a:t>Jadikan</a:t>
          </a:r>
          <a:r>
            <a:rPr lang="en-GB" sz="2100" kern="1200" baseline="0" dirty="0"/>
            <a:t> </a:t>
          </a:r>
          <a:r>
            <a:rPr lang="en-GB" sz="2100" kern="1200" baseline="0" dirty="0" err="1"/>
            <a:t>pengalaman</a:t>
          </a:r>
          <a:r>
            <a:rPr lang="en-GB" sz="2100" kern="1200" baseline="0" dirty="0"/>
            <a:t> </a:t>
          </a:r>
          <a:r>
            <a:rPr lang="en-GB" sz="2100" kern="1200" baseline="0" dirty="0" err="1"/>
            <a:t>belajar</a:t>
          </a:r>
          <a:r>
            <a:rPr lang="en-GB" sz="2100" kern="1200" baseline="0" dirty="0"/>
            <a:t> </a:t>
          </a:r>
          <a:r>
            <a:rPr lang="en-GB" sz="2100" kern="1200" baseline="0" dirty="0" err="1"/>
            <a:t>anda</a:t>
          </a:r>
          <a:r>
            <a:rPr lang="en-GB" sz="2100" kern="1200" baseline="0" dirty="0"/>
            <a:t> </a:t>
          </a:r>
          <a:r>
            <a:rPr lang="en-GB" sz="2100" kern="1200" baseline="0" dirty="0" err="1"/>
            <a:t>menjadi</a:t>
          </a:r>
          <a:r>
            <a:rPr lang="en-GB" sz="2100" kern="1200" baseline="0" dirty="0"/>
            <a:t> </a:t>
          </a:r>
          <a:r>
            <a:rPr lang="en-GB" sz="2100" kern="1200" baseline="0" dirty="0" err="1"/>
            <a:t>sebuah</a:t>
          </a:r>
          <a:r>
            <a:rPr lang="en-GB" sz="2100" kern="1200" baseline="0" dirty="0"/>
            <a:t> </a:t>
          </a:r>
          <a:r>
            <a:rPr lang="en-GB" sz="2100" kern="1200" baseline="0" dirty="0" err="1"/>
            <a:t>karya</a:t>
          </a:r>
          <a:r>
            <a:rPr lang="en-GB" sz="2100" kern="1200" baseline="0" dirty="0"/>
            <a:t> </a:t>
          </a:r>
          <a:r>
            <a:rPr lang="en-GB" sz="2100" kern="1200" baseline="0" dirty="0" err="1"/>
            <a:t>seni</a:t>
          </a:r>
          <a:r>
            <a:rPr lang="en-GB" sz="2100" kern="1200" baseline="0" dirty="0"/>
            <a:t> yang </a:t>
          </a:r>
          <a:r>
            <a:rPr lang="en-GB" sz="2100" kern="1200" baseline="0" dirty="0" err="1"/>
            <a:t>indah</a:t>
          </a:r>
          <a:endParaRPr lang="en-GB" sz="2100" kern="1200" dirty="0"/>
        </a:p>
      </dsp:txBody>
      <dsp:txXfrm>
        <a:off x="724735" y="1366520"/>
        <a:ext cx="7752007" cy="683260"/>
      </dsp:txXfrm>
    </dsp:sp>
    <dsp:sp modelId="{B77F48F9-EF79-9D47-9033-1D1DB596BBE2}">
      <dsp:nvSpPr>
        <dsp:cNvPr id="0" name=""/>
        <dsp:cNvSpPr/>
      </dsp:nvSpPr>
      <dsp:spPr>
        <a:xfrm>
          <a:off x="297698" y="1281112"/>
          <a:ext cx="854075" cy="8540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798080-9832-6C49-9D2C-0BA4FB11446D}">
      <dsp:nvSpPr>
        <dsp:cNvPr id="0" name=""/>
        <dsp:cNvSpPr/>
      </dsp:nvSpPr>
      <dsp:spPr>
        <a:xfrm>
          <a:off x="476370" y="2391410"/>
          <a:ext cx="8000372" cy="683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233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 err="1"/>
            <a:t>Pamerkan</a:t>
          </a:r>
          <a:r>
            <a:rPr lang="en-GB" sz="2100" kern="1200" baseline="0" dirty="0"/>
            <a:t> </a:t>
          </a:r>
          <a:r>
            <a:rPr lang="en-GB" sz="2100" kern="1200" baseline="0" dirty="0" err="1"/>
            <a:t>karya</a:t>
          </a:r>
          <a:r>
            <a:rPr lang="en-GB" sz="2100" kern="1200" baseline="0" dirty="0"/>
            <a:t> </a:t>
          </a:r>
          <a:r>
            <a:rPr lang="en-GB" sz="2100" kern="1200" baseline="0" dirty="0" err="1"/>
            <a:t>anda</a:t>
          </a:r>
          <a:r>
            <a:rPr lang="en-GB" sz="2100" kern="1200" baseline="0" dirty="0"/>
            <a:t> </a:t>
          </a:r>
          <a:r>
            <a:rPr lang="en-GB" sz="2100" kern="1200" baseline="0" dirty="0" err="1"/>
            <a:t>dengan</a:t>
          </a:r>
          <a:r>
            <a:rPr lang="en-GB" sz="2100" kern="1200" baseline="0" dirty="0"/>
            <a:t> </a:t>
          </a:r>
          <a:r>
            <a:rPr lang="en-GB" sz="2100" kern="1200" baseline="0" dirty="0" err="1"/>
            <a:t>cara</a:t>
          </a:r>
          <a:r>
            <a:rPr lang="en-GB" sz="2100" kern="1200" baseline="0" dirty="0"/>
            <a:t> mem-posting </a:t>
          </a:r>
          <a:r>
            <a:rPr lang="en-GB" sz="2100" kern="1200" baseline="0" dirty="0" err="1"/>
            <a:t>secara</a:t>
          </a:r>
          <a:r>
            <a:rPr lang="en-GB" sz="2100" kern="1200" baseline="0" dirty="0"/>
            <a:t> online</a:t>
          </a:r>
          <a:endParaRPr lang="en-GB" sz="2100" kern="1200" dirty="0"/>
        </a:p>
      </dsp:txBody>
      <dsp:txXfrm>
        <a:off x="476370" y="2391410"/>
        <a:ext cx="8000372" cy="683260"/>
      </dsp:txXfrm>
    </dsp:sp>
    <dsp:sp modelId="{26CD844B-B2DB-6F4D-B7D4-619E981E7B23}">
      <dsp:nvSpPr>
        <dsp:cNvPr id="0" name=""/>
        <dsp:cNvSpPr/>
      </dsp:nvSpPr>
      <dsp:spPr>
        <a:xfrm>
          <a:off x="49333" y="2306002"/>
          <a:ext cx="854075" cy="8540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E91B85-70DE-BC45-B12F-05A9EA4E89CB}">
      <dsp:nvSpPr>
        <dsp:cNvPr id="0" name=""/>
        <dsp:cNvSpPr/>
      </dsp:nvSpPr>
      <dsp:spPr>
        <a:xfrm>
          <a:off x="-3861539" y="-593003"/>
          <a:ext cx="4602307" cy="4602307"/>
        </a:xfrm>
        <a:prstGeom prst="blockArc">
          <a:avLst>
            <a:gd name="adj1" fmla="val 18900000"/>
            <a:gd name="adj2" fmla="val 2700000"/>
            <a:gd name="adj3" fmla="val 469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E5E606-49B8-5E43-B3CF-D51CA33ECBCF}">
      <dsp:nvSpPr>
        <dsp:cNvPr id="0" name=""/>
        <dsp:cNvSpPr/>
      </dsp:nvSpPr>
      <dsp:spPr>
        <a:xfrm>
          <a:off x="476370" y="341630"/>
          <a:ext cx="8000372" cy="683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233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 err="1"/>
            <a:t>Kenali</a:t>
          </a:r>
          <a:r>
            <a:rPr lang="en-GB" sz="2100" kern="1200" dirty="0"/>
            <a:t> </a:t>
          </a:r>
          <a:r>
            <a:rPr lang="en-GB" sz="2100" kern="1200" dirty="0" err="1"/>
            <a:t>minat</a:t>
          </a:r>
          <a:r>
            <a:rPr lang="en-GB" sz="2100" kern="1200" dirty="0"/>
            <a:t> </a:t>
          </a:r>
          <a:r>
            <a:rPr lang="en-GB" sz="2100" kern="1200" dirty="0" err="1"/>
            <a:t>siswa</a:t>
          </a:r>
          <a:r>
            <a:rPr lang="en-GB" sz="2100" kern="1200" dirty="0"/>
            <a:t> (</a:t>
          </a:r>
          <a:r>
            <a:rPr lang="en-GB" sz="2100" kern="1200" dirty="0" err="1"/>
            <a:t>hoby</a:t>
          </a:r>
          <a:r>
            <a:rPr lang="en-GB" sz="2100" kern="1200" dirty="0"/>
            <a:t>, </a:t>
          </a:r>
          <a:r>
            <a:rPr lang="en-GB" sz="2100" kern="1200" dirty="0" err="1"/>
            <a:t>tugas</a:t>
          </a:r>
          <a:r>
            <a:rPr lang="en-GB" sz="2100" kern="1200" dirty="0"/>
            <a:t> yang paling </a:t>
          </a:r>
          <a:r>
            <a:rPr lang="en-GB" sz="2100" kern="1200" dirty="0" err="1"/>
            <a:t>disukai</a:t>
          </a:r>
          <a:r>
            <a:rPr lang="en-GB" sz="2100" kern="1200" dirty="0"/>
            <a:t>, </a:t>
          </a:r>
          <a:r>
            <a:rPr lang="en-GB" sz="2100" kern="1200" dirty="0" err="1"/>
            <a:t>bakat</a:t>
          </a:r>
          <a:r>
            <a:rPr lang="en-GB" sz="2100" kern="1200" dirty="0"/>
            <a:t> </a:t>
          </a:r>
          <a:r>
            <a:rPr lang="en-GB" sz="2100" kern="1200" dirty="0" err="1"/>
            <a:t>supaya</a:t>
          </a:r>
          <a:r>
            <a:rPr lang="en-GB" sz="2100" kern="1200" dirty="0"/>
            <a:t> </a:t>
          </a:r>
          <a:r>
            <a:rPr lang="en-GB" sz="2100" kern="1200" dirty="0" err="1"/>
            <a:t>merasa</a:t>
          </a:r>
          <a:r>
            <a:rPr lang="en-GB" sz="2100" kern="1200" dirty="0"/>
            <a:t> </a:t>
          </a:r>
          <a:r>
            <a:rPr lang="en-GB" sz="2100" kern="1200" dirty="0" err="1"/>
            <a:t>dipedulikan</a:t>
          </a:r>
          <a:r>
            <a:rPr lang="en-GB" sz="2100" kern="1200" dirty="0"/>
            <a:t> oleh </a:t>
          </a:r>
          <a:r>
            <a:rPr lang="en-GB" sz="2100" kern="1200" dirty="0" err="1"/>
            <a:t>kita</a:t>
          </a:r>
          <a:endParaRPr lang="en-GB" sz="2100" kern="1200" dirty="0"/>
        </a:p>
      </dsp:txBody>
      <dsp:txXfrm>
        <a:off x="476370" y="341630"/>
        <a:ext cx="8000372" cy="683260"/>
      </dsp:txXfrm>
    </dsp:sp>
    <dsp:sp modelId="{6BF8FEAD-35CF-B945-A963-40C0010256BA}">
      <dsp:nvSpPr>
        <dsp:cNvPr id="0" name=""/>
        <dsp:cNvSpPr/>
      </dsp:nvSpPr>
      <dsp:spPr>
        <a:xfrm>
          <a:off x="49333" y="256222"/>
          <a:ext cx="854075" cy="8540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9C912E-1A23-E14D-8FF1-FCF9DF16159B}">
      <dsp:nvSpPr>
        <dsp:cNvPr id="0" name=""/>
        <dsp:cNvSpPr/>
      </dsp:nvSpPr>
      <dsp:spPr>
        <a:xfrm>
          <a:off x="724735" y="1366520"/>
          <a:ext cx="7752007" cy="683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233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 err="1"/>
            <a:t>Suruh</a:t>
          </a:r>
          <a:r>
            <a:rPr lang="en-GB" sz="2100" kern="1200" dirty="0"/>
            <a:t> </a:t>
          </a:r>
          <a:r>
            <a:rPr lang="en-GB" sz="2100" kern="1200" dirty="0" err="1"/>
            <a:t>siswa</a:t>
          </a:r>
          <a:r>
            <a:rPr lang="en-GB" sz="2100" kern="1200" dirty="0"/>
            <a:t> </a:t>
          </a:r>
          <a:r>
            <a:rPr lang="en-GB" sz="2100" kern="1200" dirty="0" err="1"/>
            <a:t>menulis</a:t>
          </a:r>
          <a:r>
            <a:rPr lang="en-GB" sz="2100" kern="1200" dirty="0"/>
            <a:t> </a:t>
          </a:r>
          <a:r>
            <a:rPr lang="en-GB" sz="2100" kern="1200" dirty="0" err="1"/>
            <a:t>surat</a:t>
          </a:r>
          <a:r>
            <a:rPr lang="en-GB" sz="2100" kern="1200" dirty="0"/>
            <a:t> </a:t>
          </a:r>
          <a:r>
            <a:rPr lang="en-GB" sz="2100" kern="1200" dirty="0" err="1"/>
            <a:t>kepada</a:t>
          </a:r>
          <a:r>
            <a:rPr lang="en-GB" sz="2100" kern="1200" dirty="0"/>
            <a:t> </a:t>
          </a:r>
          <a:r>
            <a:rPr lang="en-GB" sz="2100" kern="1200" dirty="0" err="1"/>
            <a:t>anda</a:t>
          </a:r>
          <a:r>
            <a:rPr lang="en-GB" sz="2100" kern="1200" dirty="0"/>
            <a:t>, yang </a:t>
          </a:r>
          <a:r>
            <a:rPr lang="en-GB" sz="2100" kern="1200" dirty="0" err="1"/>
            <a:t>menjelaskan</a:t>
          </a:r>
          <a:r>
            <a:rPr lang="en-GB" sz="2100" kern="1200" dirty="0"/>
            <a:t> </a:t>
          </a:r>
          <a:r>
            <a:rPr lang="en-GB" sz="2100" kern="1200" dirty="0" err="1"/>
            <a:t>mengapa</a:t>
          </a:r>
          <a:r>
            <a:rPr lang="en-GB" sz="2100" kern="1200" dirty="0"/>
            <a:t> </a:t>
          </a:r>
          <a:r>
            <a:rPr lang="en-GB" sz="2100" kern="1200" dirty="0" err="1"/>
            <a:t>mereka</a:t>
          </a:r>
          <a:r>
            <a:rPr lang="en-GB" sz="2100" kern="1200" dirty="0"/>
            <a:t> </a:t>
          </a:r>
          <a:r>
            <a:rPr lang="en-GB" sz="2100" kern="1200" dirty="0" err="1"/>
            <a:t>harus</a:t>
          </a:r>
          <a:r>
            <a:rPr lang="en-GB" sz="2100" kern="1200" dirty="0"/>
            <a:t> </a:t>
          </a:r>
          <a:r>
            <a:rPr lang="en-GB" sz="2100" kern="1200" dirty="0" err="1"/>
            <a:t>menjadi</a:t>
          </a:r>
          <a:r>
            <a:rPr lang="en-GB" sz="2100" kern="1200" dirty="0"/>
            <a:t> </a:t>
          </a:r>
          <a:r>
            <a:rPr lang="en-GB" sz="2100" kern="1200" dirty="0" err="1"/>
            <a:t>siswa</a:t>
          </a:r>
          <a:r>
            <a:rPr lang="en-GB" sz="2100" kern="1200" dirty="0"/>
            <a:t> </a:t>
          </a:r>
          <a:r>
            <a:rPr lang="en-GB" sz="2100" kern="1200" dirty="0" err="1"/>
            <a:t>faforit</a:t>
          </a:r>
          <a:r>
            <a:rPr lang="en-GB" sz="2100" kern="1200" dirty="0"/>
            <a:t> </a:t>
          </a:r>
          <a:r>
            <a:rPr lang="en-GB" sz="2100" kern="1200" dirty="0" err="1"/>
            <a:t>anda</a:t>
          </a:r>
          <a:endParaRPr lang="en-GB" sz="2100" kern="1200" dirty="0"/>
        </a:p>
      </dsp:txBody>
      <dsp:txXfrm>
        <a:off x="724735" y="1366520"/>
        <a:ext cx="7752007" cy="683260"/>
      </dsp:txXfrm>
    </dsp:sp>
    <dsp:sp modelId="{B77F48F9-EF79-9D47-9033-1D1DB596BBE2}">
      <dsp:nvSpPr>
        <dsp:cNvPr id="0" name=""/>
        <dsp:cNvSpPr/>
      </dsp:nvSpPr>
      <dsp:spPr>
        <a:xfrm>
          <a:off x="297698" y="1281112"/>
          <a:ext cx="854075" cy="8540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798080-9832-6C49-9D2C-0BA4FB11446D}">
      <dsp:nvSpPr>
        <dsp:cNvPr id="0" name=""/>
        <dsp:cNvSpPr/>
      </dsp:nvSpPr>
      <dsp:spPr>
        <a:xfrm>
          <a:off x="476370" y="2391410"/>
          <a:ext cx="8000372" cy="683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233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 err="1"/>
            <a:t>Suruh</a:t>
          </a:r>
          <a:r>
            <a:rPr lang="en-GB" sz="2100" kern="1200" dirty="0"/>
            <a:t> </a:t>
          </a:r>
          <a:r>
            <a:rPr lang="en-GB" sz="2100" kern="1200" dirty="0" err="1"/>
            <a:t>siswa</a:t>
          </a:r>
          <a:r>
            <a:rPr lang="en-GB" sz="2100" kern="1200" dirty="0"/>
            <a:t> </a:t>
          </a:r>
          <a:r>
            <a:rPr lang="en-GB" sz="2100" kern="1200" dirty="0" err="1"/>
            <a:t>nonton</a:t>
          </a:r>
          <a:r>
            <a:rPr lang="en-GB" sz="2100" kern="1200" dirty="0"/>
            <a:t> </a:t>
          </a:r>
          <a:r>
            <a:rPr lang="en-GB" sz="2100" kern="1200" dirty="0" err="1"/>
            <a:t>berita</a:t>
          </a:r>
          <a:r>
            <a:rPr lang="en-GB" sz="2100" kern="1200" dirty="0"/>
            <a:t>, </a:t>
          </a:r>
          <a:r>
            <a:rPr lang="en-GB" sz="2100" kern="1200" dirty="0" err="1"/>
            <a:t>mendengar</a:t>
          </a:r>
          <a:r>
            <a:rPr lang="en-GB" sz="2100" kern="1200" dirty="0"/>
            <a:t> radio, </a:t>
          </a:r>
          <a:r>
            <a:rPr lang="en-GB" sz="2100" kern="1200" dirty="0" err="1"/>
            <a:t>membaca</a:t>
          </a:r>
          <a:r>
            <a:rPr lang="en-GB" sz="2100" kern="1200" dirty="0"/>
            <a:t> </a:t>
          </a:r>
          <a:r>
            <a:rPr lang="en-GB" sz="2100" kern="1200" dirty="0" err="1"/>
            <a:t>majalahah</a:t>
          </a:r>
          <a:r>
            <a:rPr lang="en-GB" sz="2100" kern="1200" dirty="0"/>
            <a:t> yang </a:t>
          </a:r>
          <a:r>
            <a:rPr lang="en-GB" sz="2100" kern="1200" dirty="0" err="1"/>
            <a:t>berhubungan</a:t>
          </a:r>
          <a:r>
            <a:rPr lang="en-GB" sz="2100" kern="1200" dirty="0"/>
            <a:t> </a:t>
          </a:r>
          <a:r>
            <a:rPr lang="en-GB" sz="2100" kern="1200" dirty="0" err="1"/>
            <a:t>dengan</a:t>
          </a:r>
          <a:r>
            <a:rPr lang="en-GB" sz="2100" kern="1200" dirty="0"/>
            <a:t> </a:t>
          </a:r>
          <a:r>
            <a:rPr lang="en-GB" sz="2100" kern="1200" dirty="0" err="1"/>
            <a:t>konten</a:t>
          </a:r>
          <a:r>
            <a:rPr lang="en-GB" sz="2100" kern="1200" dirty="0"/>
            <a:t> </a:t>
          </a:r>
          <a:r>
            <a:rPr lang="en-GB" sz="2100" kern="1200" dirty="0" err="1"/>
            <a:t>anda</a:t>
          </a:r>
          <a:r>
            <a:rPr lang="en-GB" sz="2100" kern="1200" dirty="0"/>
            <a:t>.</a:t>
          </a:r>
        </a:p>
      </dsp:txBody>
      <dsp:txXfrm>
        <a:off x="476370" y="2391410"/>
        <a:ext cx="8000372" cy="683260"/>
      </dsp:txXfrm>
    </dsp:sp>
    <dsp:sp modelId="{26CD844B-B2DB-6F4D-B7D4-619E981E7B23}">
      <dsp:nvSpPr>
        <dsp:cNvPr id="0" name=""/>
        <dsp:cNvSpPr/>
      </dsp:nvSpPr>
      <dsp:spPr>
        <a:xfrm>
          <a:off x="49333" y="2306002"/>
          <a:ext cx="854075" cy="8540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E91B85-70DE-BC45-B12F-05A9EA4E89CB}">
      <dsp:nvSpPr>
        <dsp:cNvPr id="0" name=""/>
        <dsp:cNvSpPr/>
      </dsp:nvSpPr>
      <dsp:spPr>
        <a:xfrm>
          <a:off x="-3861539" y="-593003"/>
          <a:ext cx="4602307" cy="4602307"/>
        </a:xfrm>
        <a:prstGeom prst="blockArc">
          <a:avLst>
            <a:gd name="adj1" fmla="val 18900000"/>
            <a:gd name="adj2" fmla="val 2700000"/>
            <a:gd name="adj3" fmla="val 469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E5E606-49B8-5E43-B3CF-D51CA33ECBCF}">
      <dsp:nvSpPr>
        <dsp:cNvPr id="0" name=""/>
        <dsp:cNvSpPr/>
      </dsp:nvSpPr>
      <dsp:spPr>
        <a:xfrm>
          <a:off x="476370" y="341630"/>
          <a:ext cx="8000372" cy="683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233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Minta </a:t>
          </a:r>
          <a:r>
            <a:rPr lang="en-GB" sz="2100" kern="1200" dirty="0" err="1"/>
            <a:t>siswa</a:t>
          </a:r>
          <a:r>
            <a:rPr lang="en-GB" sz="2100" kern="1200" dirty="0"/>
            <a:t> </a:t>
          </a:r>
          <a:r>
            <a:rPr lang="en-GB" sz="2100" kern="1200" dirty="0" err="1"/>
            <a:t>untuk</a:t>
          </a:r>
          <a:r>
            <a:rPr lang="en-GB" sz="2100" kern="1200" dirty="0"/>
            <a:t> </a:t>
          </a:r>
          <a:r>
            <a:rPr lang="en-GB" sz="2100" kern="1200" dirty="0" err="1"/>
            <a:t>membantu</a:t>
          </a:r>
          <a:r>
            <a:rPr lang="en-GB" sz="2100" kern="1200" dirty="0"/>
            <a:t> </a:t>
          </a:r>
          <a:r>
            <a:rPr lang="en-GB" sz="2100" kern="1200" dirty="0" err="1"/>
            <a:t>anda</a:t>
          </a:r>
          <a:r>
            <a:rPr lang="en-GB" sz="2100" kern="1200" dirty="0"/>
            <a:t> </a:t>
          </a:r>
          <a:r>
            <a:rPr lang="en-GB" sz="2100" kern="1200" dirty="0" err="1"/>
            <a:t>membuat</a:t>
          </a:r>
          <a:r>
            <a:rPr lang="en-GB" sz="2100" kern="1200" dirty="0"/>
            <a:t> bank ide </a:t>
          </a:r>
          <a:r>
            <a:rPr lang="en-GB" sz="2100" kern="1200" dirty="0" err="1"/>
            <a:t>kreatif</a:t>
          </a:r>
          <a:r>
            <a:rPr lang="en-GB" sz="2100" kern="1200" dirty="0"/>
            <a:t> </a:t>
          </a:r>
          <a:r>
            <a:rPr lang="en-GB" sz="2100" kern="1200" dirty="0" err="1"/>
            <a:t>dengan</a:t>
          </a:r>
          <a:r>
            <a:rPr lang="en-GB" sz="2100" kern="1200" dirty="0"/>
            <a:t> </a:t>
          </a:r>
          <a:r>
            <a:rPr lang="en-GB" sz="2100" kern="1200" dirty="0" err="1"/>
            <a:t>banyak</a:t>
          </a:r>
          <a:r>
            <a:rPr lang="en-GB" sz="2100" kern="1200" dirty="0"/>
            <a:t> </a:t>
          </a:r>
          <a:r>
            <a:rPr lang="en-GB" sz="2100" kern="1200" dirty="0" err="1"/>
            <a:t>pilihan</a:t>
          </a:r>
          <a:r>
            <a:rPr lang="en-GB" sz="2100" kern="1200" dirty="0"/>
            <a:t> </a:t>
          </a:r>
          <a:r>
            <a:rPr lang="en-GB" sz="2100" kern="1200" dirty="0" err="1"/>
            <a:t>tugas</a:t>
          </a:r>
          <a:r>
            <a:rPr lang="en-GB" sz="2100" kern="1200" dirty="0"/>
            <a:t> yang </a:t>
          </a:r>
          <a:r>
            <a:rPr lang="en-GB" sz="2100" kern="1200" dirty="0" err="1"/>
            <a:t>berbeda</a:t>
          </a:r>
          <a:r>
            <a:rPr lang="en-GB" sz="2100" kern="1200" dirty="0"/>
            <a:t> </a:t>
          </a:r>
        </a:p>
      </dsp:txBody>
      <dsp:txXfrm>
        <a:off x="476370" y="341630"/>
        <a:ext cx="8000372" cy="683260"/>
      </dsp:txXfrm>
    </dsp:sp>
    <dsp:sp modelId="{6BF8FEAD-35CF-B945-A963-40C0010256BA}">
      <dsp:nvSpPr>
        <dsp:cNvPr id="0" name=""/>
        <dsp:cNvSpPr/>
      </dsp:nvSpPr>
      <dsp:spPr>
        <a:xfrm>
          <a:off x="49333" y="256222"/>
          <a:ext cx="854075" cy="8540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9C912E-1A23-E14D-8FF1-FCF9DF16159B}">
      <dsp:nvSpPr>
        <dsp:cNvPr id="0" name=""/>
        <dsp:cNvSpPr/>
      </dsp:nvSpPr>
      <dsp:spPr>
        <a:xfrm>
          <a:off x="724735" y="1366520"/>
          <a:ext cx="7752007" cy="683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233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 err="1"/>
            <a:t>Jangan</a:t>
          </a:r>
          <a:r>
            <a:rPr lang="en-GB" sz="2100" kern="1200" baseline="0" dirty="0"/>
            <a:t> </a:t>
          </a:r>
          <a:r>
            <a:rPr lang="en-GB" sz="2100" kern="1200" baseline="0" dirty="0" err="1"/>
            <a:t>lupa</a:t>
          </a:r>
          <a:r>
            <a:rPr lang="en-GB" sz="2100" kern="1200" baseline="0" dirty="0"/>
            <a:t> </a:t>
          </a:r>
          <a:r>
            <a:rPr lang="en-GB" sz="2100" kern="1200" baseline="0" dirty="0" err="1"/>
            <a:t>respon</a:t>
          </a:r>
          <a:r>
            <a:rPr lang="en-GB" sz="2100" kern="1200" baseline="0" dirty="0"/>
            <a:t> yang </a:t>
          </a:r>
          <a:r>
            <a:rPr lang="en-GB" sz="2100" kern="1200" baseline="0" dirty="0" err="1"/>
            <a:t>positif</a:t>
          </a:r>
          <a:r>
            <a:rPr lang="en-GB" sz="2100" kern="1200" baseline="0" dirty="0"/>
            <a:t> </a:t>
          </a:r>
          <a:r>
            <a:rPr lang="en-GB" sz="2100" kern="1200" baseline="0" dirty="0" err="1"/>
            <a:t>ketika</a:t>
          </a:r>
          <a:r>
            <a:rPr lang="en-GB" sz="2100" kern="1200" baseline="0" dirty="0"/>
            <a:t> </a:t>
          </a:r>
          <a:r>
            <a:rPr lang="en-GB" sz="2100" kern="1200" baseline="0" dirty="0" err="1"/>
            <a:t>siswa</a:t>
          </a:r>
          <a:r>
            <a:rPr lang="en-GB" sz="2100" kern="1200" baseline="0" dirty="0"/>
            <a:t> </a:t>
          </a:r>
          <a:r>
            <a:rPr lang="en-GB" sz="2100" kern="1200" baseline="0" dirty="0" err="1"/>
            <a:t>anda</a:t>
          </a:r>
          <a:r>
            <a:rPr lang="en-GB" sz="2100" kern="1200" baseline="0" dirty="0"/>
            <a:t> </a:t>
          </a:r>
          <a:r>
            <a:rPr lang="en-GB" sz="2100" kern="1200" baseline="0" dirty="0" err="1"/>
            <a:t>mengadakan</a:t>
          </a:r>
          <a:r>
            <a:rPr lang="en-GB" sz="2100" kern="1200" baseline="0" dirty="0"/>
            <a:t> </a:t>
          </a:r>
          <a:r>
            <a:rPr lang="en-GB" sz="2100" kern="1200" baseline="0" dirty="0" err="1"/>
            <a:t>elaborasi</a:t>
          </a:r>
          <a:endParaRPr lang="en-GB" sz="2100" kern="1200" dirty="0"/>
        </a:p>
      </dsp:txBody>
      <dsp:txXfrm>
        <a:off x="724735" y="1366520"/>
        <a:ext cx="7752007" cy="683260"/>
      </dsp:txXfrm>
    </dsp:sp>
    <dsp:sp modelId="{B77F48F9-EF79-9D47-9033-1D1DB596BBE2}">
      <dsp:nvSpPr>
        <dsp:cNvPr id="0" name=""/>
        <dsp:cNvSpPr/>
      </dsp:nvSpPr>
      <dsp:spPr>
        <a:xfrm>
          <a:off x="297698" y="1281112"/>
          <a:ext cx="854075" cy="8540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798080-9832-6C49-9D2C-0BA4FB11446D}">
      <dsp:nvSpPr>
        <dsp:cNvPr id="0" name=""/>
        <dsp:cNvSpPr/>
      </dsp:nvSpPr>
      <dsp:spPr>
        <a:xfrm>
          <a:off x="476370" y="2391410"/>
          <a:ext cx="8000372" cy="6832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233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 err="1"/>
            <a:t>Suruh</a:t>
          </a:r>
          <a:r>
            <a:rPr lang="en-GB" sz="2100" kern="1200" dirty="0"/>
            <a:t> </a:t>
          </a:r>
          <a:r>
            <a:rPr lang="en-GB" sz="2100" kern="1200" dirty="0" err="1"/>
            <a:t>siswa</a:t>
          </a:r>
          <a:r>
            <a:rPr lang="en-GB" sz="2100" kern="1200" dirty="0"/>
            <a:t> </a:t>
          </a:r>
          <a:r>
            <a:rPr lang="en-GB" sz="2100" kern="1200" dirty="0" err="1"/>
            <a:t>menampilkan</a:t>
          </a:r>
          <a:r>
            <a:rPr lang="en-GB" sz="2100" kern="1200" dirty="0"/>
            <a:t> </a:t>
          </a:r>
          <a:r>
            <a:rPr lang="en-GB" sz="2100" kern="1200" dirty="0" err="1"/>
            <a:t>pengetahuan</a:t>
          </a:r>
          <a:r>
            <a:rPr lang="en-GB" sz="2100" kern="1200" dirty="0"/>
            <a:t> dan </a:t>
          </a:r>
          <a:r>
            <a:rPr lang="en-GB" sz="2100" kern="1200" dirty="0" err="1"/>
            <a:t>keterampialn</a:t>
          </a:r>
          <a:r>
            <a:rPr lang="en-GB" sz="2100" kern="1200" dirty="0"/>
            <a:t> </a:t>
          </a:r>
          <a:r>
            <a:rPr lang="en-GB" sz="2100" kern="1200" dirty="0" err="1"/>
            <a:t>baru</a:t>
          </a:r>
          <a:r>
            <a:rPr lang="en-GB" sz="2100" kern="1200" dirty="0"/>
            <a:t> </a:t>
          </a:r>
          <a:r>
            <a:rPr lang="en-GB" sz="2100" kern="1200" dirty="0" err="1"/>
            <a:t>itu</a:t>
          </a:r>
          <a:r>
            <a:rPr lang="en-GB" sz="2100" kern="1200" dirty="0"/>
            <a:t> di </a:t>
          </a:r>
          <a:r>
            <a:rPr lang="en-GB" sz="2100" kern="1200" dirty="0" err="1"/>
            <a:t>depan</a:t>
          </a:r>
          <a:r>
            <a:rPr lang="en-GB" sz="2100" kern="1200" dirty="0"/>
            <a:t> </a:t>
          </a:r>
          <a:r>
            <a:rPr lang="en-GB" sz="2100" kern="1200" dirty="0" err="1"/>
            <a:t>teman-temannya</a:t>
          </a:r>
          <a:endParaRPr lang="en-GB" sz="2100" kern="1200" dirty="0"/>
        </a:p>
      </dsp:txBody>
      <dsp:txXfrm>
        <a:off x="476370" y="2391410"/>
        <a:ext cx="8000372" cy="683260"/>
      </dsp:txXfrm>
    </dsp:sp>
    <dsp:sp modelId="{26CD844B-B2DB-6F4D-B7D4-619E981E7B23}">
      <dsp:nvSpPr>
        <dsp:cNvPr id="0" name=""/>
        <dsp:cNvSpPr/>
      </dsp:nvSpPr>
      <dsp:spPr>
        <a:xfrm>
          <a:off x="49333" y="2306002"/>
          <a:ext cx="854075" cy="8540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878398" y="1053725"/>
            <a:ext cx="3763800" cy="261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500"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878398" y="3701300"/>
            <a:ext cx="3763800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720000" y="2179625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337825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2391925" y="3132175"/>
            <a:ext cx="43602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457200" y="1152475"/>
            <a:ext cx="8229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720000" y="3674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ubTitle" idx="1"/>
          </p:nvPr>
        </p:nvSpPr>
        <p:spPr>
          <a:xfrm>
            <a:off x="2241550" y="1348750"/>
            <a:ext cx="46611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720000" y="2285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558475"/>
            <a:ext cx="65760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1284000" y="3069625"/>
            <a:ext cx="6576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title"/>
          </p:nvPr>
        </p:nvSpPr>
        <p:spPr>
          <a:xfrm>
            <a:off x="720000" y="1742775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1496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3" name="Google Shape;43;p13"/>
          <p:cNvSpPr txBox="1">
            <a:spLocks noGrp="1"/>
          </p:cNvSpPr>
          <p:nvPr>
            <p:ph type="subTitle" idx="1"/>
          </p:nvPr>
        </p:nvSpPr>
        <p:spPr>
          <a:xfrm>
            <a:off x="720000" y="23293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title" idx="3"/>
          </p:nvPr>
        </p:nvSpPr>
        <p:spPr>
          <a:xfrm>
            <a:off x="3403800" y="1742775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title" idx="4" hasCustomPrompt="1"/>
          </p:nvPr>
        </p:nvSpPr>
        <p:spPr>
          <a:xfrm>
            <a:off x="3403800" y="11496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subTitle" idx="5"/>
          </p:nvPr>
        </p:nvSpPr>
        <p:spPr>
          <a:xfrm>
            <a:off x="3403800" y="23293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title" idx="6"/>
          </p:nvPr>
        </p:nvSpPr>
        <p:spPr>
          <a:xfrm>
            <a:off x="6087600" y="1742775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title" idx="7" hasCustomPrompt="1"/>
          </p:nvPr>
        </p:nvSpPr>
        <p:spPr>
          <a:xfrm>
            <a:off x="6087600" y="11496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9" name="Google Shape;49;p13"/>
          <p:cNvSpPr txBox="1">
            <a:spLocks noGrp="1"/>
          </p:cNvSpPr>
          <p:nvPr>
            <p:ph type="subTitle" idx="8"/>
          </p:nvPr>
        </p:nvSpPr>
        <p:spPr>
          <a:xfrm>
            <a:off x="6087600" y="23293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title" idx="9"/>
          </p:nvPr>
        </p:nvSpPr>
        <p:spPr>
          <a:xfrm>
            <a:off x="720000" y="3532175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title" idx="13" hasCustomPrompt="1"/>
          </p:nvPr>
        </p:nvSpPr>
        <p:spPr>
          <a:xfrm>
            <a:off x="720000" y="29390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14"/>
          </p:nvPr>
        </p:nvSpPr>
        <p:spPr>
          <a:xfrm>
            <a:off x="720000" y="41187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15"/>
          </p:nvPr>
        </p:nvSpPr>
        <p:spPr>
          <a:xfrm>
            <a:off x="3403800" y="3532175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 idx="16" hasCustomPrompt="1"/>
          </p:nvPr>
        </p:nvSpPr>
        <p:spPr>
          <a:xfrm>
            <a:off x="3403800" y="29390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7"/>
          </p:nvPr>
        </p:nvSpPr>
        <p:spPr>
          <a:xfrm>
            <a:off x="3403800" y="41187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18"/>
          </p:nvPr>
        </p:nvSpPr>
        <p:spPr>
          <a:xfrm>
            <a:off x="6087600" y="3532175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 idx="19" hasCustomPrompt="1"/>
          </p:nvPr>
        </p:nvSpPr>
        <p:spPr>
          <a:xfrm>
            <a:off x="6087600" y="29390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20"/>
          </p:nvPr>
        </p:nvSpPr>
        <p:spPr>
          <a:xfrm>
            <a:off x="6087600" y="41187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21"/>
          </p:nvPr>
        </p:nvSpPr>
        <p:spPr>
          <a:xfrm>
            <a:off x="457200" y="41147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2290025" y="3392700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1458125" y="118810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subTitle" idx="1"/>
          </p:nvPr>
        </p:nvSpPr>
        <p:spPr>
          <a:xfrm>
            <a:off x="720000" y="1212525"/>
            <a:ext cx="29076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 panose="020B0503050000020004"/>
              <a:buNone/>
              <a:defRPr sz="2500">
                <a:latin typeface="Fira Sans Extra Condensed" panose="020B0503050000020004"/>
                <a:ea typeface="Fira Sans Extra Condensed" panose="020B0503050000020004"/>
                <a:cs typeface="Fira Sans Extra Condensed" panose="020B0503050000020004"/>
                <a:sym typeface="Fira Sans Extra Condensed" panose="020B05030500000200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 panose="020B0503050000020004"/>
              <a:buNone/>
              <a:defRPr sz="2500">
                <a:latin typeface="Fira Sans Extra Condensed" panose="020B0503050000020004"/>
                <a:ea typeface="Fira Sans Extra Condensed" panose="020B0503050000020004"/>
                <a:cs typeface="Fira Sans Extra Condensed" panose="020B0503050000020004"/>
                <a:sym typeface="Fira Sans Extra Condensed" panose="020B0503050000020004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 panose="020B0503050000020004"/>
              <a:buNone/>
              <a:defRPr sz="2500">
                <a:latin typeface="Fira Sans Extra Condensed" panose="020B0503050000020004"/>
                <a:ea typeface="Fira Sans Extra Condensed" panose="020B0503050000020004"/>
                <a:cs typeface="Fira Sans Extra Condensed" panose="020B0503050000020004"/>
                <a:sym typeface="Fira Sans Extra Condensed" panose="020B0503050000020004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 panose="020B0503050000020004"/>
              <a:buNone/>
              <a:defRPr sz="2500">
                <a:latin typeface="Fira Sans Extra Condensed" panose="020B0503050000020004"/>
                <a:ea typeface="Fira Sans Extra Condensed" panose="020B0503050000020004"/>
                <a:cs typeface="Fira Sans Extra Condensed" panose="020B0503050000020004"/>
                <a:sym typeface="Fira Sans Extra Condensed" panose="020B05030500000200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 panose="020B0503050000020004"/>
              <a:buNone/>
              <a:defRPr sz="2500">
                <a:latin typeface="Fira Sans Extra Condensed" panose="020B0503050000020004"/>
                <a:ea typeface="Fira Sans Extra Condensed" panose="020B0503050000020004"/>
                <a:cs typeface="Fira Sans Extra Condensed" panose="020B0503050000020004"/>
                <a:sym typeface="Fira Sans Extra Condensed" panose="020B05030500000200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 panose="020B0503050000020004"/>
              <a:buNone/>
              <a:defRPr sz="2500">
                <a:latin typeface="Fira Sans Extra Condensed" panose="020B0503050000020004"/>
                <a:ea typeface="Fira Sans Extra Condensed" panose="020B0503050000020004"/>
                <a:cs typeface="Fira Sans Extra Condensed" panose="020B0503050000020004"/>
                <a:sym typeface="Fira Sans Extra Condensed" panose="020B05030500000200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 panose="020B0503050000020004"/>
              <a:buNone/>
              <a:defRPr sz="2500">
                <a:latin typeface="Fira Sans Extra Condensed" panose="020B0503050000020004"/>
                <a:ea typeface="Fira Sans Extra Condensed" panose="020B0503050000020004"/>
                <a:cs typeface="Fira Sans Extra Condensed" panose="020B0503050000020004"/>
                <a:sym typeface="Fira Sans Extra Condensed" panose="020B05030500000200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 panose="020B0503050000020004"/>
              <a:buNone/>
              <a:defRPr sz="2500">
                <a:latin typeface="Fira Sans Extra Condensed" panose="020B0503050000020004"/>
                <a:ea typeface="Fira Sans Extra Condensed" panose="020B0503050000020004"/>
                <a:cs typeface="Fira Sans Extra Condensed" panose="020B0503050000020004"/>
                <a:sym typeface="Fira Sans Extra Condensed" panose="020B05030500000200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 panose="020B0503050000020004"/>
              <a:buNone/>
              <a:defRPr sz="2500">
                <a:latin typeface="Fira Sans Extra Condensed" panose="020B0503050000020004"/>
                <a:ea typeface="Fira Sans Extra Condensed" panose="020B0503050000020004"/>
                <a:cs typeface="Fira Sans Extra Condensed" panose="020B0503050000020004"/>
                <a:sym typeface="Fira Sans Extra Condensed" panose="020B0503050000020004"/>
              </a:defRPr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 panose="020B0503050000020004"/>
              <a:buNone/>
              <a:defRPr sz="2500">
                <a:latin typeface="Fira Sans Extra Condensed" panose="020B0503050000020004"/>
                <a:ea typeface="Fira Sans Extra Condensed" panose="020B0503050000020004"/>
                <a:cs typeface="Fira Sans Extra Condensed" panose="020B0503050000020004"/>
                <a:sym typeface="Fira Sans Extra Condensed" panose="020B0503050000020004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 panose="020B0503050000020004"/>
              <a:buNone/>
              <a:defRPr sz="2500">
                <a:latin typeface="Fira Sans Extra Condensed" panose="020B0503050000020004"/>
                <a:ea typeface="Fira Sans Extra Condensed" panose="020B0503050000020004"/>
                <a:cs typeface="Fira Sans Extra Condensed" panose="020B0503050000020004"/>
                <a:sym typeface="Fira Sans Extra Condensed" panose="020B0503050000020004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 panose="020B0503050000020004"/>
              <a:buNone/>
              <a:defRPr sz="2500">
                <a:latin typeface="Fira Sans Extra Condensed" panose="020B0503050000020004"/>
                <a:ea typeface="Fira Sans Extra Condensed" panose="020B0503050000020004"/>
                <a:cs typeface="Fira Sans Extra Condensed" panose="020B0503050000020004"/>
                <a:sym typeface="Fira Sans Extra Condensed" panose="020B0503050000020004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 panose="020B0503050000020004"/>
              <a:buNone/>
              <a:defRPr sz="2500">
                <a:latin typeface="Fira Sans Extra Condensed" panose="020B0503050000020004"/>
                <a:ea typeface="Fira Sans Extra Condensed" panose="020B0503050000020004"/>
                <a:cs typeface="Fira Sans Extra Condensed" panose="020B0503050000020004"/>
                <a:sym typeface="Fira Sans Extra Condensed" panose="020B0503050000020004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 panose="020B0503050000020004"/>
              <a:buNone/>
              <a:defRPr sz="2500">
                <a:latin typeface="Fira Sans Extra Condensed" panose="020B0503050000020004"/>
                <a:ea typeface="Fira Sans Extra Condensed" panose="020B0503050000020004"/>
                <a:cs typeface="Fira Sans Extra Condensed" panose="020B0503050000020004"/>
                <a:sym typeface="Fira Sans Extra Condensed" panose="020B0503050000020004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 panose="020B0503050000020004"/>
              <a:buNone/>
              <a:defRPr sz="2500">
                <a:latin typeface="Fira Sans Extra Condensed" panose="020B0503050000020004"/>
                <a:ea typeface="Fira Sans Extra Condensed" panose="020B0503050000020004"/>
                <a:cs typeface="Fira Sans Extra Condensed" panose="020B0503050000020004"/>
                <a:sym typeface="Fira Sans Extra Condensed" panose="020B0503050000020004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 panose="020B0503050000020004"/>
              <a:buNone/>
              <a:defRPr sz="2500">
                <a:latin typeface="Fira Sans Extra Condensed" panose="020B0503050000020004"/>
                <a:ea typeface="Fira Sans Extra Condensed" panose="020B0503050000020004"/>
                <a:cs typeface="Fira Sans Extra Condensed" panose="020B0503050000020004"/>
                <a:sym typeface="Fira Sans Extra Condensed" panose="020B0503050000020004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 panose="020B0503050000020004"/>
              <a:buNone/>
              <a:defRPr sz="2500">
                <a:latin typeface="Fira Sans Extra Condensed" panose="020B0503050000020004"/>
                <a:ea typeface="Fira Sans Extra Condensed" panose="020B0503050000020004"/>
                <a:cs typeface="Fira Sans Extra Condensed" panose="020B0503050000020004"/>
                <a:sym typeface="Fira Sans Extra Condensed" panose="020B0503050000020004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Fira Sans Extra Condensed" panose="020B0503050000020004"/>
              <a:buNone/>
              <a:defRPr sz="2500">
                <a:latin typeface="Fira Sans Extra Condensed" panose="020B0503050000020004"/>
                <a:ea typeface="Fira Sans Extra Condensed" panose="020B0503050000020004"/>
                <a:cs typeface="Fira Sans Extra Condensed" panose="020B0503050000020004"/>
                <a:sym typeface="Fira Sans Extra Condensed" panose="020B0503050000020004"/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ubTitle" idx="1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title" idx="2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subTitle" idx="3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title" idx="4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ubTitle" idx="5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title" idx="6"/>
          </p:nvPr>
        </p:nvSpPr>
        <p:spPr>
          <a:xfrm>
            <a:off x="457200" y="41147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subTitle" idx="1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title" idx="2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ubTitle" idx="3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title" idx="4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subTitle" idx="5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title" idx="6"/>
          </p:nvPr>
        </p:nvSpPr>
        <p:spPr>
          <a:xfrm>
            <a:off x="457200" y="41147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subTitle" idx="1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title" idx="2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ubTitle" idx="3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title" idx="4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ubTitle" idx="5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title" idx="6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ubTitle" idx="7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title" idx="8"/>
          </p:nvPr>
        </p:nvSpPr>
        <p:spPr>
          <a:xfrm>
            <a:off x="457200" y="41147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>
            <a:spLocks noGrp="1"/>
          </p:cNvSpPr>
          <p:nvPr>
            <p:ph type="title"/>
          </p:nvPr>
        </p:nvSpPr>
        <p:spPr>
          <a:xfrm>
            <a:off x="720000" y="16828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ubTitle" idx="1"/>
          </p:nvPr>
        </p:nvSpPr>
        <p:spPr>
          <a:xfrm>
            <a:off x="720000" y="22693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title" idx="2"/>
          </p:nvPr>
        </p:nvSpPr>
        <p:spPr>
          <a:xfrm>
            <a:off x="3419269" y="16828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subTitle" idx="3"/>
          </p:nvPr>
        </p:nvSpPr>
        <p:spPr>
          <a:xfrm>
            <a:off x="3419269" y="22693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title" idx="4"/>
          </p:nvPr>
        </p:nvSpPr>
        <p:spPr>
          <a:xfrm>
            <a:off x="720000" y="31162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subTitle" idx="5"/>
          </p:nvPr>
        </p:nvSpPr>
        <p:spPr>
          <a:xfrm>
            <a:off x="720000" y="37027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title" idx="6"/>
          </p:nvPr>
        </p:nvSpPr>
        <p:spPr>
          <a:xfrm>
            <a:off x="3419269" y="31162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subTitle" idx="7"/>
          </p:nvPr>
        </p:nvSpPr>
        <p:spPr>
          <a:xfrm>
            <a:off x="3419269" y="37027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0"/>
          <p:cNvSpPr txBox="1">
            <a:spLocks noGrp="1"/>
          </p:cNvSpPr>
          <p:nvPr>
            <p:ph type="title" idx="8"/>
          </p:nvPr>
        </p:nvSpPr>
        <p:spPr>
          <a:xfrm>
            <a:off x="6118545" y="16828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8" name="Google Shape;108;p20"/>
          <p:cNvSpPr txBox="1">
            <a:spLocks noGrp="1"/>
          </p:cNvSpPr>
          <p:nvPr>
            <p:ph type="subTitle" idx="9"/>
          </p:nvPr>
        </p:nvSpPr>
        <p:spPr>
          <a:xfrm>
            <a:off x="6118545" y="22693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0"/>
          <p:cNvSpPr txBox="1">
            <a:spLocks noGrp="1"/>
          </p:cNvSpPr>
          <p:nvPr>
            <p:ph type="title" idx="13"/>
          </p:nvPr>
        </p:nvSpPr>
        <p:spPr>
          <a:xfrm>
            <a:off x="6118545" y="311625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subTitle" idx="14"/>
          </p:nvPr>
        </p:nvSpPr>
        <p:spPr>
          <a:xfrm>
            <a:off x="6118545" y="370277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title" idx="15"/>
          </p:nvPr>
        </p:nvSpPr>
        <p:spPr>
          <a:xfrm>
            <a:off x="457200" y="411475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>
            <a:spLocks noGrp="1"/>
          </p:cNvSpPr>
          <p:nvPr>
            <p:ph type="title" hasCustomPrompt="1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14" name="Google Shape;114;p21"/>
          <p:cNvSpPr txBox="1">
            <a:spLocks noGrp="1"/>
          </p:cNvSpPr>
          <p:nvPr>
            <p:ph type="subTitle" idx="1"/>
          </p:nvPr>
        </p:nvSpPr>
        <p:spPr>
          <a:xfrm>
            <a:off x="1284000" y="1246025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1"/>
          <p:cNvSpPr txBox="1">
            <a:spLocks noGrp="1"/>
          </p:cNvSpPr>
          <p:nvPr>
            <p:ph type="title" idx="2" hasCustomPrompt="1"/>
          </p:nvPr>
        </p:nvSpPr>
        <p:spPr>
          <a:xfrm>
            <a:off x="1284000" y="1996138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16" name="Google Shape;116;p21"/>
          <p:cNvSpPr txBox="1">
            <a:spLocks noGrp="1"/>
          </p:cNvSpPr>
          <p:nvPr>
            <p:ph type="subTitle" idx="3"/>
          </p:nvPr>
        </p:nvSpPr>
        <p:spPr>
          <a:xfrm>
            <a:off x="1284000" y="2702163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title" idx="4" hasCustomPrompt="1"/>
          </p:nvPr>
        </p:nvSpPr>
        <p:spPr>
          <a:xfrm>
            <a:off x="1284000" y="3452288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18" name="Google Shape;118;p21"/>
          <p:cNvSpPr txBox="1">
            <a:spLocks noGrp="1"/>
          </p:cNvSpPr>
          <p:nvPr>
            <p:ph type="subTitle" idx="5"/>
          </p:nvPr>
        </p:nvSpPr>
        <p:spPr>
          <a:xfrm>
            <a:off x="1284000" y="4158313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>
            <a:spLocks noGrp="1"/>
          </p:cNvSpPr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1" name="Google Shape;121;p22"/>
          <p:cNvSpPr txBox="1">
            <a:spLocks noGrp="1"/>
          </p:cNvSpPr>
          <p:nvPr>
            <p:ph type="subTitle" idx="1"/>
          </p:nvPr>
        </p:nvSpPr>
        <p:spPr>
          <a:xfrm>
            <a:off x="2425075" y="1704550"/>
            <a:ext cx="4293900" cy="182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8"/>
            <a:ext cx="8820472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23528" y="699542"/>
            <a:ext cx="8820472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2" name="직사각형 1"/>
          <p:cNvSpPr/>
          <p:nvPr userDrawn="1"/>
        </p:nvSpPr>
        <p:spPr>
          <a:xfrm>
            <a:off x="0" y="1059582"/>
            <a:ext cx="9144000" cy="40839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619672" y="123478"/>
            <a:ext cx="7524328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619672" y="699542"/>
            <a:ext cx="7524328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563888" y="627534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3563888" y="2031690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563888" y="3435846"/>
            <a:ext cx="1296144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 userDrawn="1"/>
        </p:nvSpPr>
        <p:spPr>
          <a:xfrm rot="10800000">
            <a:off x="6804000" y="1"/>
            <a:ext cx="2340000" cy="2340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424595" y="286544"/>
            <a:ext cx="2160000" cy="21600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260726" y="1476772"/>
            <a:ext cx="2160000" cy="21600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5424595" y="2662808"/>
            <a:ext cx="2160000" cy="21600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588464" y="1476772"/>
            <a:ext cx="2160000" cy="21600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Right Triangle 13"/>
          <p:cNvSpPr/>
          <p:nvPr userDrawn="1"/>
        </p:nvSpPr>
        <p:spPr>
          <a:xfrm>
            <a:off x="0" y="2803500"/>
            <a:ext cx="2340000" cy="2340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BECC3-6C27-45E0-A821-5F52B59DB934}" type="datetime1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1/5/23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white">
                    <a:tint val="75000"/>
                    <a:alpha val="60000"/>
                  </a:prstClr>
                </a:solidFill>
              </a:rPr>
              <a:t>AKAMODASI PEMBELAJARAN SEBAGAI IMPLEMENTASI PENDIDKAN INKLUSIF</a:t>
            </a:r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6126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3E5F5-35DB-4749-8676-2BECA7BB302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1/5/23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AKAMODASI PEMBELAJARAN SEBAGAI IMPLEMENTASI PENDIDKAN INKLUSIF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8A0E0-F8A0-4B55-9806-72A2B9E19F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771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ira Sans Extra Condensed" panose="020B0503050000020004"/>
              <a:buNone/>
              <a:defRPr sz="3500">
                <a:solidFill>
                  <a:schemeClr val="dk1"/>
                </a:solidFill>
                <a:latin typeface="Fira Sans Extra Condensed" panose="020B0503050000020004"/>
                <a:ea typeface="Fira Sans Extra Condensed" panose="020B0503050000020004"/>
                <a:cs typeface="Fira Sans Extra Condensed" panose="020B0503050000020004"/>
                <a:sym typeface="Fira Sans Extra Condensed" panose="020B05030500000200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 panose="020B0606020202050201"/>
              <a:buNone/>
              <a:defRPr sz="3500">
                <a:solidFill>
                  <a:schemeClr val="dk1"/>
                </a:solidFill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 panose="02000000000000000000"/>
              <a:buChar char="●"/>
              <a:defRPr sz="1200"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1pPr>
            <a:lvl2pPr marL="914400" lvl="1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 panose="02000000000000000000"/>
              <a:buChar char="○"/>
              <a:defRPr sz="1200"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 panose="02000000000000000000"/>
              <a:buChar char="■"/>
              <a:defRPr sz="1200"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 panose="02000000000000000000"/>
              <a:buChar char="●"/>
              <a:defRPr sz="1200"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 panose="02000000000000000000"/>
              <a:buChar char="○"/>
              <a:defRPr sz="1200"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 panose="02000000000000000000"/>
              <a:buChar char="■"/>
              <a:defRPr sz="1200"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 panose="02000000000000000000"/>
              <a:buChar char="●"/>
              <a:defRPr sz="1200"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 panose="02000000000000000000"/>
              <a:buChar char="○"/>
              <a:defRPr sz="1200"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200"/>
              <a:buFont typeface="Roboto" panose="02000000000000000000"/>
              <a:buChar char="■"/>
              <a:defRPr sz="1200">
                <a:solidFill>
                  <a:schemeClr val="dk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  <p:sldLayoutId id="2147483656" r:id="rId5"/>
    <p:sldLayoutId id="2147483657" r:id="rId6"/>
    <p:sldLayoutId id="2147483658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1" r:id="rId18"/>
    <p:sldLayoutId id="2147483672" r:id="rId19"/>
    <p:sldLayoutId id="2147483673" r:id="rId20"/>
    <p:sldLayoutId id="2147483674" r:id="rId21"/>
    <p:sldLayoutId id="2147483675" r:id="rId22"/>
    <p:sldLayoutId id="2147483676" r:id="rId23"/>
    <p:sldLayoutId id="2147483677" r:id="rId24"/>
    <p:sldLayoutId id="2147483678" r:id="rId2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6"/>
          <p:cNvSpPr txBox="1">
            <a:spLocks noGrp="1"/>
          </p:cNvSpPr>
          <p:nvPr>
            <p:ph type="ctrTitle"/>
          </p:nvPr>
        </p:nvSpPr>
        <p:spPr>
          <a:xfrm>
            <a:off x="788925" y="185900"/>
            <a:ext cx="6748074" cy="99319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br>
              <a:rPr lang="en-US" altLang="en-GB" dirty="0">
                <a:latin typeface="Times New Roman" panose="02020603050405020304" charset="0"/>
                <a:cs typeface="Times New Roman" panose="02020603050405020304" charset="0"/>
              </a:rPr>
            </a:br>
            <a:br>
              <a:rPr lang="en-US" altLang="en-GB" dirty="0">
                <a:latin typeface="Times New Roman" panose="02020603050405020304" charset="0"/>
                <a:cs typeface="Times New Roman" panose="02020603050405020304" charset="0"/>
              </a:rPr>
            </a:br>
            <a:r>
              <a:rPr lang="en-US" sz="1800" b="1" dirty="0">
                <a:solidFill>
                  <a:srgbClr val="171514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PRAKTIK D</a:t>
            </a:r>
            <a:r>
              <a:rPr lang="id-ID" sz="1800" b="1" dirty="0">
                <a:solidFill>
                  <a:srgbClr val="171514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ESAIN </a:t>
            </a:r>
            <a:r>
              <a:rPr lang="en-US" sz="1800" b="1" dirty="0">
                <a:solidFill>
                  <a:srgbClr val="171514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800" b="1" dirty="0">
                <a:solidFill>
                  <a:srgbClr val="171514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EMBELAJARAN </a:t>
            </a:r>
            <a:r>
              <a:rPr lang="en-US" sz="1800" b="1" dirty="0">
                <a:solidFill>
                  <a:srgbClr val="171514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id-ID" sz="1800" b="1" dirty="0">
                <a:solidFill>
                  <a:srgbClr val="171514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NIVERSAL</a:t>
            </a:r>
            <a:br>
              <a:rPr lang="id-ID" sz="1800" b="1" dirty="0">
                <a:solidFill>
                  <a:srgbClr val="171514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d-ID" sz="1800" b="1" dirty="0">
                <a:solidFill>
                  <a:srgbClr val="171514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 KAMPUS INKLUSI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US" altLang="en-GB" dirty="0">
                <a:latin typeface="Times New Roman" panose="02020603050405020304" charset="0"/>
                <a:cs typeface="Times New Roman" panose="02020603050405020304" charset="0"/>
              </a:rPr>
            </a:br>
            <a:br>
              <a:rPr lang="en-US" altLang="en-GB" dirty="0">
                <a:latin typeface="Times New Roman" panose="02020603050405020304" charset="0"/>
                <a:cs typeface="Times New Roman" panose="02020603050405020304" charset="0"/>
              </a:rPr>
            </a:br>
            <a:endParaRPr lang="en-US" altLang="en-GB" sz="3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133" name="Google Shape;133;p26"/>
          <p:cNvGrpSpPr/>
          <p:nvPr/>
        </p:nvGrpSpPr>
        <p:grpSpPr>
          <a:xfrm>
            <a:off x="2608546" y="976664"/>
            <a:ext cx="3647875" cy="3190172"/>
            <a:chOff x="4613390" y="2138922"/>
            <a:chExt cx="3832516" cy="2550330"/>
          </a:xfrm>
        </p:grpSpPr>
        <p:sp>
          <p:nvSpPr>
            <p:cNvPr id="134" name="Google Shape;134;p26"/>
            <p:cNvSpPr/>
            <p:nvPr/>
          </p:nvSpPr>
          <p:spPr>
            <a:xfrm>
              <a:off x="4613390" y="2194568"/>
              <a:ext cx="3832516" cy="2433465"/>
            </a:xfrm>
            <a:custGeom>
              <a:avLst/>
              <a:gdLst/>
              <a:ahLst/>
              <a:cxnLst/>
              <a:rect l="l" t="t" r="r" b="b"/>
              <a:pathLst>
                <a:path w="117634" h="74692" extrusionOk="0">
                  <a:moveTo>
                    <a:pt x="33522" y="1"/>
                  </a:moveTo>
                  <a:cubicBezTo>
                    <a:pt x="19931" y="1"/>
                    <a:pt x="6635" y="11667"/>
                    <a:pt x="2846" y="23045"/>
                  </a:cubicBezTo>
                  <a:cubicBezTo>
                    <a:pt x="0" y="31594"/>
                    <a:pt x="95" y="41119"/>
                    <a:pt x="1738" y="49394"/>
                  </a:cubicBezTo>
                  <a:cubicBezTo>
                    <a:pt x="3194" y="56749"/>
                    <a:pt x="6840" y="74566"/>
                    <a:pt x="30336" y="74566"/>
                  </a:cubicBezTo>
                  <a:cubicBezTo>
                    <a:pt x="31639" y="74566"/>
                    <a:pt x="33004" y="74512"/>
                    <a:pt x="34433" y="74397"/>
                  </a:cubicBezTo>
                  <a:cubicBezTo>
                    <a:pt x="44910" y="73552"/>
                    <a:pt x="48197" y="70075"/>
                    <a:pt x="58257" y="69384"/>
                  </a:cubicBezTo>
                  <a:cubicBezTo>
                    <a:pt x="58510" y="69367"/>
                    <a:pt x="58761" y="69359"/>
                    <a:pt x="59008" y="69359"/>
                  </a:cubicBezTo>
                  <a:cubicBezTo>
                    <a:pt x="60824" y="69359"/>
                    <a:pt x="62516" y="69801"/>
                    <a:pt x="64318" y="70408"/>
                  </a:cubicBezTo>
                  <a:cubicBezTo>
                    <a:pt x="68188" y="71709"/>
                    <a:pt x="75523" y="74691"/>
                    <a:pt x="83547" y="74691"/>
                  </a:cubicBezTo>
                  <a:cubicBezTo>
                    <a:pt x="84632" y="74691"/>
                    <a:pt x="85729" y="74637"/>
                    <a:pt x="86832" y="74516"/>
                  </a:cubicBezTo>
                  <a:cubicBezTo>
                    <a:pt x="114812" y="71444"/>
                    <a:pt x="117634" y="36464"/>
                    <a:pt x="106609" y="16104"/>
                  </a:cubicBezTo>
                  <a:cubicBezTo>
                    <a:pt x="100395" y="4635"/>
                    <a:pt x="94060" y="1699"/>
                    <a:pt x="87874" y="1699"/>
                  </a:cubicBezTo>
                  <a:cubicBezTo>
                    <a:pt x="83073" y="1699"/>
                    <a:pt x="78362" y="3467"/>
                    <a:pt x="73866" y="4388"/>
                  </a:cubicBezTo>
                  <a:cubicBezTo>
                    <a:pt x="70958" y="4982"/>
                    <a:pt x="68142" y="5230"/>
                    <a:pt x="65387" y="5230"/>
                  </a:cubicBezTo>
                  <a:cubicBezTo>
                    <a:pt x="55993" y="5230"/>
                    <a:pt x="47306" y="2347"/>
                    <a:pt x="38100" y="459"/>
                  </a:cubicBezTo>
                  <a:cubicBezTo>
                    <a:pt x="36579" y="148"/>
                    <a:pt x="35048" y="1"/>
                    <a:pt x="335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5685923" y="2344111"/>
              <a:ext cx="232002" cy="533009"/>
            </a:xfrm>
            <a:custGeom>
              <a:avLst/>
              <a:gdLst/>
              <a:ahLst/>
              <a:cxnLst/>
              <a:rect l="l" t="t" r="r" b="b"/>
              <a:pathLst>
                <a:path w="7121" h="16360" extrusionOk="0">
                  <a:moveTo>
                    <a:pt x="6573" y="1"/>
                  </a:moveTo>
                  <a:lnTo>
                    <a:pt x="1" y="1894"/>
                  </a:lnTo>
                  <a:lnTo>
                    <a:pt x="1668" y="15229"/>
                  </a:lnTo>
                  <a:lnTo>
                    <a:pt x="7121" y="16360"/>
                  </a:lnTo>
                  <a:lnTo>
                    <a:pt x="657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6"/>
            <p:cNvSpPr/>
            <p:nvPr/>
          </p:nvSpPr>
          <p:spPr>
            <a:xfrm>
              <a:off x="5702213" y="2382327"/>
              <a:ext cx="197109" cy="472312"/>
            </a:xfrm>
            <a:custGeom>
              <a:avLst/>
              <a:gdLst/>
              <a:ahLst/>
              <a:cxnLst/>
              <a:rect l="l" t="t" r="r" b="b"/>
              <a:pathLst>
                <a:path w="6050" h="14497" extrusionOk="0">
                  <a:moveTo>
                    <a:pt x="5287" y="145"/>
                  </a:moveTo>
                  <a:cubicBezTo>
                    <a:pt x="5312" y="145"/>
                    <a:pt x="5332" y="146"/>
                    <a:pt x="5347" y="149"/>
                  </a:cubicBezTo>
                  <a:cubicBezTo>
                    <a:pt x="5418" y="721"/>
                    <a:pt x="5740" y="9567"/>
                    <a:pt x="5895" y="14330"/>
                  </a:cubicBezTo>
                  <a:lnTo>
                    <a:pt x="1418" y="13734"/>
                  </a:lnTo>
                  <a:lnTo>
                    <a:pt x="156" y="1364"/>
                  </a:lnTo>
                  <a:cubicBezTo>
                    <a:pt x="1944" y="874"/>
                    <a:pt x="4745" y="145"/>
                    <a:pt x="5287" y="145"/>
                  </a:cubicBezTo>
                  <a:close/>
                  <a:moveTo>
                    <a:pt x="5290" y="1"/>
                  </a:moveTo>
                  <a:cubicBezTo>
                    <a:pt x="5028" y="1"/>
                    <a:pt x="4374" y="113"/>
                    <a:pt x="2692" y="542"/>
                  </a:cubicBezTo>
                  <a:cubicBezTo>
                    <a:pt x="1382" y="876"/>
                    <a:pt x="72" y="1245"/>
                    <a:pt x="60" y="1245"/>
                  </a:cubicBezTo>
                  <a:lnTo>
                    <a:pt x="1" y="1269"/>
                  </a:lnTo>
                  <a:lnTo>
                    <a:pt x="1287" y="13853"/>
                  </a:lnTo>
                  <a:lnTo>
                    <a:pt x="6049" y="14496"/>
                  </a:lnTo>
                  <a:lnTo>
                    <a:pt x="6037" y="14413"/>
                  </a:lnTo>
                  <a:cubicBezTo>
                    <a:pt x="5990" y="12972"/>
                    <a:pt x="5561" y="328"/>
                    <a:pt x="5478" y="78"/>
                  </a:cubicBezTo>
                  <a:cubicBezTo>
                    <a:pt x="5464" y="42"/>
                    <a:pt x="5449" y="1"/>
                    <a:pt x="52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6"/>
            <p:cNvSpPr/>
            <p:nvPr/>
          </p:nvSpPr>
          <p:spPr>
            <a:xfrm>
              <a:off x="5726681" y="2445760"/>
              <a:ext cx="69070" cy="95068"/>
            </a:xfrm>
            <a:custGeom>
              <a:avLst/>
              <a:gdLst/>
              <a:ahLst/>
              <a:cxnLst/>
              <a:rect l="l" t="t" r="r" b="b"/>
              <a:pathLst>
                <a:path w="2120" h="2918" extrusionOk="0">
                  <a:moveTo>
                    <a:pt x="2119" y="0"/>
                  </a:moveTo>
                  <a:lnTo>
                    <a:pt x="0" y="405"/>
                  </a:lnTo>
                  <a:lnTo>
                    <a:pt x="226" y="2655"/>
                  </a:lnTo>
                  <a:lnTo>
                    <a:pt x="2119" y="2917"/>
                  </a:lnTo>
                  <a:lnTo>
                    <a:pt x="21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6"/>
            <p:cNvSpPr/>
            <p:nvPr/>
          </p:nvSpPr>
          <p:spPr>
            <a:xfrm>
              <a:off x="5737530" y="2463321"/>
              <a:ext cx="49685" cy="13293"/>
            </a:xfrm>
            <a:custGeom>
              <a:avLst/>
              <a:gdLst/>
              <a:ahLst/>
              <a:cxnLst/>
              <a:rect l="l" t="t" r="r" b="b"/>
              <a:pathLst>
                <a:path w="1525" h="408" extrusionOk="0">
                  <a:moveTo>
                    <a:pt x="1459" y="0"/>
                  </a:moveTo>
                  <a:cubicBezTo>
                    <a:pt x="1453" y="0"/>
                    <a:pt x="1447" y="3"/>
                    <a:pt x="1441" y="9"/>
                  </a:cubicBezTo>
                  <a:cubicBezTo>
                    <a:pt x="1429" y="45"/>
                    <a:pt x="1405" y="80"/>
                    <a:pt x="1382" y="92"/>
                  </a:cubicBezTo>
                  <a:cubicBezTo>
                    <a:pt x="1334" y="116"/>
                    <a:pt x="1298" y="116"/>
                    <a:pt x="1262" y="116"/>
                  </a:cubicBezTo>
                  <a:cubicBezTo>
                    <a:pt x="1228" y="111"/>
                    <a:pt x="1195" y="108"/>
                    <a:pt x="1164" y="108"/>
                  </a:cubicBezTo>
                  <a:cubicBezTo>
                    <a:pt x="1120" y="108"/>
                    <a:pt x="1078" y="114"/>
                    <a:pt x="1036" y="128"/>
                  </a:cubicBezTo>
                  <a:cubicBezTo>
                    <a:pt x="977" y="164"/>
                    <a:pt x="953" y="235"/>
                    <a:pt x="905" y="283"/>
                  </a:cubicBezTo>
                  <a:cubicBezTo>
                    <a:pt x="887" y="297"/>
                    <a:pt x="869" y="303"/>
                    <a:pt x="853" y="303"/>
                  </a:cubicBezTo>
                  <a:cubicBezTo>
                    <a:pt x="775" y="303"/>
                    <a:pt x="723" y="163"/>
                    <a:pt x="703" y="104"/>
                  </a:cubicBezTo>
                  <a:cubicBezTo>
                    <a:pt x="698" y="79"/>
                    <a:pt x="682" y="69"/>
                    <a:pt x="666" y="69"/>
                  </a:cubicBezTo>
                  <a:cubicBezTo>
                    <a:pt x="644" y="69"/>
                    <a:pt x="620" y="88"/>
                    <a:pt x="620" y="116"/>
                  </a:cubicBezTo>
                  <a:cubicBezTo>
                    <a:pt x="605" y="194"/>
                    <a:pt x="540" y="239"/>
                    <a:pt x="472" y="239"/>
                  </a:cubicBezTo>
                  <a:cubicBezTo>
                    <a:pt x="426" y="239"/>
                    <a:pt x="379" y="219"/>
                    <a:pt x="346" y="176"/>
                  </a:cubicBezTo>
                  <a:cubicBezTo>
                    <a:pt x="337" y="158"/>
                    <a:pt x="322" y="150"/>
                    <a:pt x="307" y="150"/>
                  </a:cubicBezTo>
                  <a:cubicBezTo>
                    <a:pt x="281" y="150"/>
                    <a:pt x="255" y="174"/>
                    <a:pt x="262" y="211"/>
                  </a:cubicBezTo>
                  <a:cubicBezTo>
                    <a:pt x="262" y="247"/>
                    <a:pt x="239" y="283"/>
                    <a:pt x="203" y="307"/>
                  </a:cubicBezTo>
                  <a:cubicBezTo>
                    <a:pt x="143" y="307"/>
                    <a:pt x="96" y="283"/>
                    <a:pt x="72" y="247"/>
                  </a:cubicBezTo>
                  <a:cubicBezTo>
                    <a:pt x="64" y="235"/>
                    <a:pt x="52" y="229"/>
                    <a:pt x="41" y="229"/>
                  </a:cubicBezTo>
                  <a:cubicBezTo>
                    <a:pt x="21" y="229"/>
                    <a:pt x="0" y="248"/>
                    <a:pt x="0" y="271"/>
                  </a:cubicBezTo>
                  <a:cubicBezTo>
                    <a:pt x="21" y="352"/>
                    <a:pt x="93" y="407"/>
                    <a:pt x="180" y="407"/>
                  </a:cubicBezTo>
                  <a:cubicBezTo>
                    <a:pt x="195" y="407"/>
                    <a:pt x="211" y="405"/>
                    <a:pt x="227" y="402"/>
                  </a:cubicBezTo>
                  <a:cubicBezTo>
                    <a:pt x="274" y="378"/>
                    <a:pt x="310" y="342"/>
                    <a:pt x="334" y="295"/>
                  </a:cubicBezTo>
                  <a:cubicBezTo>
                    <a:pt x="377" y="329"/>
                    <a:pt x="427" y="345"/>
                    <a:pt x="476" y="345"/>
                  </a:cubicBezTo>
                  <a:cubicBezTo>
                    <a:pt x="547" y="345"/>
                    <a:pt x="618" y="311"/>
                    <a:pt x="667" y="247"/>
                  </a:cubicBezTo>
                  <a:cubicBezTo>
                    <a:pt x="691" y="295"/>
                    <a:pt x="739" y="342"/>
                    <a:pt x="798" y="366"/>
                  </a:cubicBezTo>
                  <a:cubicBezTo>
                    <a:pt x="816" y="378"/>
                    <a:pt x="837" y="384"/>
                    <a:pt x="859" y="384"/>
                  </a:cubicBezTo>
                  <a:cubicBezTo>
                    <a:pt x="881" y="384"/>
                    <a:pt x="905" y="378"/>
                    <a:pt x="929" y="366"/>
                  </a:cubicBezTo>
                  <a:cubicBezTo>
                    <a:pt x="989" y="342"/>
                    <a:pt x="1001" y="283"/>
                    <a:pt x="1036" y="235"/>
                  </a:cubicBezTo>
                  <a:cubicBezTo>
                    <a:pt x="1066" y="190"/>
                    <a:pt x="1110" y="179"/>
                    <a:pt x="1160" y="179"/>
                  </a:cubicBezTo>
                  <a:cubicBezTo>
                    <a:pt x="1212" y="179"/>
                    <a:pt x="1271" y="192"/>
                    <a:pt x="1323" y="192"/>
                  </a:cubicBezTo>
                  <a:cubicBezTo>
                    <a:pt x="1339" y="192"/>
                    <a:pt x="1355" y="191"/>
                    <a:pt x="1370" y="188"/>
                  </a:cubicBezTo>
                  <a:cubicBezTo>
                    <a:pt x="1441" y="152"/>
                    <a:pt x="1524" y="92"/>
                    <a:pt x="1477" y="9"/>
                  </a:cubicBezTo>
                  <a:cubicBezTo>
                    <a:pt x="1471" y="3"/>
                    <a:pt x="1465" y="0"/>
                    <a:pt x="14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6"/>
            <p:cNvSpPr/>
            <p:nvPr/>
          </p:nvSpPr>
          <p:spPr>
            <a:xfrm>
              <a:off x="5741570" y="2484270"/>
              <a:ext cx="39813" cy="5930"/>
            </a:xfrm>
            <a:custGeom>
              <a:avLst/>
              <a:gdLst/>
              <a:ahLst/>
              <a:cxnLst/>
              <a:rect l="l" t="t" r="r" b="b"/>
              <a:pathLst>
                <a:path w="1222" h="182" extrusionOk="0">
                  <a:moveTo>
                    <a:pt x="43" y="0"/>
                  </a:moveTo>
                  <a:cubicBezTo>
                    <a:pt x="23" y="0"/>
                    <a:pt x="0" y="16"/>
                    <a:pt x="7" y="45"/>
                  </a:cubicBezTo>
                  <a:cubicBezTo>
                    <a:pt x="27" y="125"/>
                    <a:pt x="107" y="155"/>
                    <a:pt x="189" y="155"/>
                  </a:cubicBezTo>
                  <a:cubicBezTo>
                    <a:pt x="204" y="155"/>
                    <a:pt x="219" y="154"/>
                    <a:pt x="234" y="152"/>
                  </a:cubicBezTo>
                  <a:cubicBezTo>
                    <a:pt x="317" y="128"/>
                    <a:pt x="376" y="80"/>
                    <a:pt x="448" y="80"/>
                  </a:cubicBezTo>
                  <a:cubicBezTo>
                    <a:pt x="455" y="79"/>
                    <a:pt x="462" y="79"/>
                    <a:pt x="469" y="79"/>
                  </a:cubicBezTo>
                  <a:cubicBezTo>
                    <a:pt x="538" y="79"/>
                    <a:pt x="573" y="131"/>
                    <a:pt x="638" y="164"/>
                  </a:cubicBezTo>
                  <a:cubicBezTo>
                    <a:pt x="656" y="176"/>
                    <a:pt x="680" y="182"/>
                    <a:pt x="704" y="182"/>
                  </a:cubicBezTo>
                  <a:cubicBezTo>
                    <a:pt x="728" y="182"/>
                    <a:pt x="751" y="176"/>
                    <a:pt x="769" y="164"/>
                  </a:cubicBezTo>
                  <a:cubicBezTo>
                    <a:pt x="805" y="140"/>
                    <a:pt x="829" y="128"/>
                    <a:pt x="853" y="104"/>
                  </a:cubicBezTo>
                  <a:cubicBezTo>
                    <a:pt x="867" y="89"/>
                    <a:pt x="891" y="79"/>
                    <a:pt x="919" y="79"/>
                  </a:cubicBezTo>
                  <a:cubicBezTo>
                    <a:pt x="935" y="79"/>
                    <a:pt x="954" y="83"/>
                    <a:pt x="972" y="92"/>
                  </a:cubicBezTo>
                  <a:cubicBezTo>
                    <a:pt x="1007" y="110"/>
                    <a:pt x="1048" y="121"/>
                    <a:pt x="1091" y="121"/>
                  </a:cubicBezTo>
                  <a:cubicBezTo>
                    <a:pt x="1107" y="121"/>
                    <a:pt x="1122" y="119"/>
                    <a:pt x="1138" y="116"/>
                  </a:cubicBezTo>
                  <a:cubicBezTo>
                    <a:pt x="1186" y="116"/>
                    <a:pt x="1222" y="68"/>
                    <a:pt x="1222" y="21"/>
                  </a:cubicBezTo>
                  <a:cubicBezTo>
                    <a:pt x="1213" y="12"/>
                    <a:pt x="1205" y="4"/>
                    <a:pt x="1192" y="4"/>
                  </a:cubicBezTo>
                  <a:cubicBezTo>
                    <a:pt x="1187" y="4"/>
                    <a:pt x="1181" y="5"/>
                    <a:pt x="1174" y="9"/>
                  </a:cubicBezTo>
                  <a:cubicBezTo>
                    <a:pt x="1153" y="37"/>
                    <a:pt x="1128" y="46"/>
                    <a:pt x="1100" y="46"/>
                  </a:cubicBezTo>
                  <a:cubicBezTo>
                    <a:pt x="1043" y="46"/>
                    <a:pt x="974" y="6"/>
                    <a:pt x="907" y="6"/>
                  </a:cubicBezTo>
                  <a:cubicBezTo>
                    <a:pt x="897" y="6"/>
                    <a:pt x="887" y="7"/>
                    <a:pt x="877" y="9"/>
                  </a:cubicBezTo>
                  <a:cubicBezTo>
                    <a:pt x="841" y="9"/>
                    <a:pt x="793" y="33"/>
                    <a:pt x="769" y="68"/>
                  </a:cubicBezTo>
                  <a:cubicBezTo>
                    <a:pt x="742" y="91"/>
                    <a:pt x="719" y="100"/>
                    <a:pt x="697" y="100"/>
                  </a:cubicBezTo>
                  <a:cubicBezTo>
                    <a:pt x="671" y="100"/>
                    <a:pt x="646" y="88"/>
                    <a:pt x="615" y="68"/>
                  </a:cubicBezTo>
                  <a:cubicBezTo>
                    <a:pt x="570" y="31"/>
                    <a:pt x="516" y="13"/>
                    <a:pt x="459" y="13"/>
                  </a:cubicBezTo>
                  <a:cubicBezTo>
                    <a:pt x="424" y="13"/>
                    <a:pt x="388" y="19"/>
                    <a:pt x="353" y="33"/>
                  </a:cubicBezTo>
                  <a:cubicBezTo>
                    <a:pt x="316" y="47"/>
                    <a:pt x="227" y="88"/>
                    <a:pt x="157" y="88"/>
                  </a:cubicBezTo>
                  <a:cubicBezTo>
                    <a:pt x="112" y="88"/>
                    <a:pt x="76" y="72"/>
                    <a:pt x="67" y="21"/>
                  </a:cubicBezTo>
                  <a:cubicBezTo>
                    <a:pt x="67" y="7"/>
                    <a:pt x="56" y="0"/>
                    <a:pt x="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6"/>
            <p:cNvSpPr/>
            <p:nvPr/>
          </p:nvSpPr>
          <p:spPr>
            <a:xfrm>
              <a:off x="5747239" y="2500560"/>
              <a:ext cx="28964" cy="7493"/>
            </a:xfrm>
            <a:custGeom>
              <a:avLst/>
              <a:gdLst/>
              <a:ahLst/>
              <a:cxnLst/>
              <a:rect l="l" t="t" r="r" b="b"/>
              <a:pathLst>
                <a:path w="889" h="230" extrusionOk="0">
                  <a:moveTo>
                    <a:pt x="70" y="0"/>
                  </a:moveTo>
                  <a:cubicBezTo>
                    <a:pt x="58" y="0"/>
                    <a:pt x="45" y="7"/>
                    <a:pt x="36" y="21"/>
                  </a:cubicBezTo>
                  <a:cubicBezTo>
                    <a:pt x="0" y="104"/>
                    <a:pt x="83" y="164"/>
                    <a:pt x="155" y="164"/>
                  </a:cubicBezTo>
                  <a:cubicBezTo>
                    <a:pt x="214" y="164"/>
                    <a:pt x="262" y="152"/>
                    <a:pt x="310" y="140"/>
                  </a:cubicBezTo>
                  <a:cubicBezTo>
                    <a:pt x="326" y="131"/>
                    <a:pt x="349" y="123"/>
                    <a:pt x="374" y="123"/>
                  </a:cubicBezTo>
                  <a:cubicBezTo>
                    <a:pt x="384" y="123"/>
                    <a:pt x="394" y="125"/>
                    <a:pt x="405" y="128"/>
                  </a:cubicBezTo>
                  <a:cubicBezTo>
                    <a:pt x="429" y="140"/>
                    <a:pt x="452" y="152"/>
                    <a:pt x="476" y="176"/>
                  </a:cubicBezTo>
                  <a:cubicBezTo>
                    <a:pt x="525" y="212"/>
                    <a:pt x="581" y="229"/>
                    <a:pt x="636" y="229"/>
                  </a:cubicBezTo>
                  <a:cubicBezTo>
                    <a:pt x="741" y="229"/>
                    <a:pt x="842" y="166"/>
                    <a:pt x="881" y="57"/>
                  </a:cubicBezTo>
                  <a:cubicBezTo>
                    <a:pt x="889" y="42"/>
                    <a:pt x="872" y="26"/>
                    <a:pt x="856" y="26"/>
                  </a:cubicBezTo>
                  <a:cubicBezTo>
                    <a:pt x="847" y="26"/>
                    <a:pt x="838" y="32"/>
                    <a:pt x="833" y="45"/>
                  </a:cubicBezTo>
                  <a:cubicBezTo>
                    <a:pt x="798" y="104"/>
                    <a:pt x="750" y="152"/>
                    <a:pt x="679" y="164"/>
                  </a:cubicBezTo>
                  <a:cubicBezTo>
                    <a:pt x="666" y="166"/>
                    <a:pt x="654" y="167"/>
                    <a:pt x="642" y="167"/>
                  </a:cubicBezTo>
                  <a:cubicBezTo>
                    <a:pt x="583" y="167"/>
                    <a:pt x="528" y="144"/>
                    <a:pt x="488" y="104"/>
                  </a:cubicBezTo>
                  <a:cubicBezTo>
                    <a:pt x="450" y="79"/>
                    <a:pt x="408" y="67"/>
                    <a:pt x="367" y="67"/>
                  </a:cubicBezTo>
                  <a:cubicBezTo>
                    <a:pt x="331" y="67"/>
                    <a:pt x="295" y="76"/>
                    <a:pt x="262" y="92"/>
                  </a:cubicBezTo>
                  <a:cubicBezTo>
                    <a:pt x="237" y="101"/>
                    <a:pt x="211" y="109"/>
                    <a:pt x="182" y="109"/>
                  </a:cubicBezTo>
                  <a:cubicBezTo>
                    <a:pt x="170" y="109"/>
                    <a:pt x="157" y="108"/>
                    <a:pt x="143" y="104"/>
                  </a:cubicBezTo>
                  <a:cubicBezTo>
                    <a:pt x="119" y="104"/>
                    <a:pt x="71" y="80"/>
                    <a:pt x="95" y="45"/>
                  </a:cubicBezTo>
                  <a:cubicBezTo>
                    <a:pt x="102" y="16"/>
                    <a:pt x="88" y="0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6"/>
            <p:cNvSpPr/>
            <p:nvPr/>
          </p:nvSpPr>
          <p:spPr>
            <a:xfrm>
              <a:off x="5748379" y="2441883"/>
              <a:ext cx="12446" cy="15932"/>
            </a:xfrm>
            <a:custGeom>
              <a:avLst/>
              <a:gdLst/>
              <a:ahLst/>
              <a:cxnLst/>
              <a:rect l="l" t="t" r="r" b="b"/>
              <a:pathLst>
                <a:path w="382" h="489" extrusionOk="0">
                  <a:moveTo>
                    <a:pt x="322" y="0"/>
                  </a:moveTo>
                  <a:lnTo>
                    <a:pt x="1" y="36"/>
                  </a:lnTo>
                  <a:lnTo>
                    <a:pt x="72" y="488"/>
                  </a:lnTo>
                  <a:lnTo>
                    <a:pt x="382" y="441"/>
                  </a:lnTo>
                  <a:lnTo>
                    <a:pt x="3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6"/>
            <p:cNvSpPr/>
            <p:nvPr/>
          </p:nvSpPr>
          <p:spPr>
            <a:xfrm>
              <a:off x="5807349" y="2501993"/>
              <a:ext cx="47371" cy="64802"/>
            </a:xfrm>
            <a:custGeom>
              <a:avLst/>
              <a:gdLst/>
              <a:ahLst/>
              <a:cxnLst/>
              <a:rect l="l" t="t" r="r" b="b"/>
              <a:pathLst>
                <a:path w="1454" h="1989" extrusionOk="0">
                  <a:moveTo>
                    <a:pt x="1453" y="1"/>
                  </a:moveTo>
                  <a:lnTo>
                    <a:pt x="1" y="274"/>
                  </a:lnTo>
                  <a:lnTo>
                    <a:pt x="167" y="1810"/>
                  </a:lnTo>
                  <a:lnTo>
                    <a:pt x="1453" y="1989"/>
                  </a:lnTo>
                  <a:lnTo>
                    <a:pt x="145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6"/>
            <p:cNvSpPr/>
            <p:nvPr/>
          </p:nvSpPr>
          <p:spPr>
            <a:xfrm>
              <a:off x="5815103" y="2514113"/>
              <a:ext cx="33785" cy="8797"/>
            </a:xfrm>
            <a:custGeom>
              <a:avLst/>
              <a:gdLst/>
              <a:ahLst/>
              <a:cxnLst/>
              <a:rect l="l" t="t" r="r" b="b"/>
              <a:pathLst>
                <a:path w="1037" h="270" extrusionOk="0">
                  <a:moveTo>
                    <a:pt x="989" y="1"/>
                  </a:moveTo>
                  <a:cubicBezTo>
                    <a:pt x="983" y="1"/>
                    <a:pt x="977" y="4"/>
                    <a:pt x="977" y="10"/>
                  </a:cubicBezTo>
                  <a:cubicBezTo>
                    <a:pt x="965" y="33"/>
                    <a:pt x="953" y="45"/>
                    <a:pt x="929" y="57"/>
                  </a:cubicBezTo>
                  <a:cubicBezTo>
                    <a:pt x="912" y="66"/>
                    <a:pt x="896" y="74"/>
                    <a:pt x="879" y="74"/>
                  </a:cubicBezTo>
                  <a:cubicBezTo>
                    <a:pt x="872" y="74"/>
                    <a:pt x="865" y="73"/>
                    <a:pt x="858" y="69"/>
                  </a:cubicBezTo>
                  <a:cubicBezTo>
                    <a:pt x="798" y="69"/>
                    <a:pt x="751" y="69"/>
                    <a:pt x="703" y="93"/>
                  </a:cubicBezTo>
                  <a:cubicBezTo>
                    <a:pt x="667" y="117"/>
                    <a:pt x="655" y="153"/>
                    <a:pt x="620" y="188"/>
                  </a:cubicBezTo>
                  <a:cubicBezTo>
                    <a:pt x="606" y="196"/>
                    <a:pt x="594" y="199"/>
                    <a:pt x="583" y="199"/>
                  </a:cubicBezTo>
                  <a:cubicBezTo>
                    <a:pt x="525" y="199"/>
                    <a:pt x="497" y="107"/>
                    <a:pt x="477" y="57"/>
                  </a:cubicBezTo>
                  <a:cubicBezTo>
                    <a:pt x="473" y="40"/>
                    <a:pt x="464" y="34"/>
                    <a:pt x="454" y="34"/>
                  </a:cubicBezTo>
                  <a:cubicBezTo>
                    <a:pt x="437" y="34"/>
                    <a:pt x="417" y="54"/>
                    <a:pt x="417" y="69"/>
                  </a:cubicBezTo>
                  <a:cubicBezTo>
                    <a:pt x="417" y="133"/>
                    <a:pt x="371" y="167"/>
                    <a:pt x="324" y="167"/>
                  </a:cubicBezTo>
                  <a:cubicBezTo>
                    <a:pt x="291" y="167"/>
                    <a:pt x="258" y="151"/>
                    <a:pt x="239" y="117"/>
                  </a:cubicBezTo>
                  <a:cubicBezTo>
                    <a:pt x="234" y="98"/>
                    <a:pt x="222" y="90"/>
                    <a:pt x="209" y="90"/>
                  </a:cubicBezTo>
                  <a:cubicBezTo>
                    <a:pt x="191" y="90"/>
                    <a:pt x="172" y="107"/>
                    <a:pt x="179" y="129"/>
                  </a:cubicBezTo>
                  <a:cubicBezTo>
                    <a:pt x="179" y="164"/>
                    <a:pt x="155" y="188"/>
                    <a:pt x="132" y="200"/>
                  </a:cubicBezTo>
                  <a:cubicBezTo>
                    <a:pt x="125" y="202"/>
                    <a:pt x="119" y="203"/>
                    <a:pt x="113" y="203"/>
                  </a:cubicBezTo>
                  <a:cubicBezTo>
                    <a:pt x="87" y="203"/>
                    <a:pt x="68" y="184"/>
                    <a:pt x="48" y="164"/>
                  </a:cubicBezTo>
                  <a:cubicBezTo>
                    <a:pt x="40" y="151"/>
                    <a:pt x="31" y="146"/>
                    <a:pt x="23" y="146"/>
                  </a:cubicBezTo>
                  <a:cubicBezTo>
                    <a:pt x="10" y="146"/>
                    <a:pt x="1" y="161"/>
                    <a:pt x="1" y="176"/>
                  </a:cubicBezTo>
                  <a:cubicBezTo>
                    <a:pt x="14" y="236"/>
                    <a:pt x="67" y="270"/>
                    <a:pt x="121" y="270"/>
                  </a:cubicBezTo>
                  <a:cubicBezTo>
                    <a:pt x="163" y="270"/>
                    <a:pt x="206" y="248"/>
                    <a:pt x="227" y="200"/>
                  </a:cubicBezTo>
                  <a:cubicBezTo>
                    <a:pt x="254" y="218"/>
                    <a:pt x="287" y="228"/>
                    <a:pt x="320" y="228"/>
                  </a:cubicBezTo>
                  <a:cubicBezTo>
                    <a:pt x="372" y="228"/>
                    <a:pt x="424" y="204"/>
                    <a:pt x="453" y="153"/>
                  </a:cubicBezTo>
                  <a:cubicBezTo>
                    <a:pt x="465" y="200"/>
                    <a:pt x="501" y="224"/>
                    <a:pt x="536" y="248"/>
                  </a:cubicBezTo>
                  <a:cubicBezTo>
                    <a:pt x="554" y="254"/>
                    <a:pt x="572" y="257"/>
                    <a:pt x="589" y="257"/>
                  </a:cubicBezTo>
                  <a:cubicBezTo>
                    <a:pt x="605" y="257"/>
                    <a:pt x="620" y="254"/>
                    <a:pt x="632" y="248"/>
                  </a:cubicBezTo>
                  <a:cubicBezTo>
                    <a:pt x="667" y="224"/>
                    <a:pt x="679" y="188"/>
                    <a:pt x="703" y="153"/>
                  </a:cubicBezTo>
                  <a:cubicBezTo>
                    <a:pt x="728" y="123"/>
                    <a:pt x="758" y="116"/>
                    <a:pt x="790" y="116"/>
                  </a:cubicBezTo>
                  <a:cubicBezTo>
                    <a:pt x="822" y="116"/>
                    <a:pt x="855" y="123"/>
                    <a:pt x="887" y="123"/>
                  </a:cubicBezTo>
                  <a:cubicBezTo>
                    <a:pt x="902" y="123"/>
                    <a:pt x="916" y="121"/>
                    <a:pt x="929" y="117"/>
                  </a:cubicBezTo>
                  <a:cubicBezTo>
                    <a:pt x="977" y="105"/>
                    <a:pt x="1036" y="57"/>
                    <a:pt x="1001" y="10"/>
                  </a:cubicBezTo>
                  <a:cubicBezTo>
                    <a:pt x="1001" y="4"/>
                    <a:pt x="995" y="1"/>
                    <a:pt x="9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6"/>
            <p:cNvSpPr/>
            <p:nvPr/>
          </p:nvSpPr>
          <p:spPr>
            <a:xfrm>
              <a:off x="5817807" y="2528220"/>
              <a:ext cx="27107" cy="4366"/>
            </a:xfrm>
            <a:custGeom>
              <a:avLst/>
              <a:gdLst/>
              <a:ahLst/>
              <a:cxnLst/>
              <a:rect l="l" t="t" r="r" b="b"/>
              <a:pathLst>
                <a:path w="832" h="134" extrusionOk="0">
                  <a:moveTo>
                    <a:pt x="810" y="1"/>
                  </a:moveTo>
                  <a:cubicBezTo>
                    <a:pt x="806" y="1"/>
                    <a:pt x="802" y="2"/>
                    <a:pt x="799" y="5"/>
                  </a:cubicBezTo>
                  <a:cubicBezTo>
                    <a:pt x="784" y="27"/>
                    <a:pt x="766" y="35"/>
                    <a:pt x="746" y="35"/>
                  </a:cubicBezTo>
                  <a:cubicBezTo>
                    <a:pt x="707" y="35"/>
                    <a:pt x="660" y="4"/>
                    <a:pt x="621" y="4"/>
                  </a:cubicBezTo>
                  <a:cubicBezTo>
                    <a:pt x="616" y="4"/>
                    <a:pt x="612" y="4"/>
                    <a:pt x="608" y="5"/>
                  </a:cubicBezTo>
                  <a:cubicBezTo>
                    <a:pt x="572" y="17"/>
                    <a:pt x="549" y="29"/>
                    <a:pt x="525" y="53"/>
                  </a:cubicBezTo>
                  <a:cubicBezTo>
                    <a:pt x="509" y="69"/>
                    <a:pt x="495" y="75"/>
                    <a:pt x="482" y="75"/>
                  </a:cubicBezTo>
                  <a:cubicBezTo>
                    <a:pt x="465" y="75"/>
                    <a:pt x="449" y="66"/>
                    <a:pt x="430" y="53"/>
                  </a:cubicBezTo>
                  <a:cubicBezTo>
                    <a:pt x="391" y="30"/>
                    <a:pt x="348" y="17"/>
                    <a:pt x="306" y="17"/>
                  </a:cubicBezTo>
                  <a:cubicBezTo>
                    <a:pt x="283" y="17"/>
                    <a:pt x="260" y="21"/>
                    <a:pt x="239" y="29"/>
                  </a:cubicBezTo>
                  <a:cubicBezTo>
                    <a:pt x="216" y="37"/>
                    <a:pt x="149" y="69"/>
                    <a:pt x="101" y="69"/>
                  </a:cubicBezTo>
                  <a:cubicBezTo>
                    <a:pt x="74" y="69"/>
                    <a:pt x="53" y="59"/>
                    <a:pt x="49" y="29"/>
                  </a:cubicBezTo>
                  <a:cubicBezTo>
                    <a:pt x="43" y="18"/>
                    <a:pt x="33" y="12"/>
                    <a:pt x="24" y="12"/>
                  </a:cubicBezTo>
                  <a:cubicBezTo>
                    <a:pt x="12" y="12"/>
                    <a:pt x="1" y="21"/>
                    <a:pt x="1" y="41"/>
                  </a:cubicBezTo>
                  <a:cubicBezTo>
                    <a:pt x="20" y="97"/>
                    <a:pt x="68" y="116"/>
                    <a:pt x="116" y="116"/>
                  </a:cubicBezTo>
                  <a:cubicBezTo>
                    <a:pt x="130" y="116"/>
                    <a:pt x="143" y="115"/>
                    <a:pt x="156" y="112"/>
                  </a:cubicBezTo>
                  <a:cubicBezTo>
                    <a:pt x="203" y="89"/>
                    <a:pt x="251" y="77"/>
                    <a:pt x="299" y="65"/>
                  </a:cubicBezTo>
                  <a:cubicBezTo>
                    <a:pt x="358" y="65"/>
                    <a:pt x="382" y="101"/>
                    <a:pt x="430" y="124"/>
                  </a:cubicBezTo>
                  <a:cubicBezTo>
                    <a:pt x="442" y="130"/>
                    <a:pt x="459" y="133"/>
                    <a:pt x="477" y="133"/>
                  </a:cubicBezTo>
                  <a:cubicBezTo>
                    <a:pt x="495" y="133"/>
                    <a:pt x="513" y="130"/>
                    <a:pt x="525" y="124"/>
                  </a:cubicBezTo>
                  <a:cubicBezTo>
                    <a:pt x="537" y="112"/>
                    <a:pt x="561" y="101"/>
                    <a:pt x="572" y="89"/>
                  </a:cubicBezTo>
                  <a:cubicBezTo>
                    <a:pt x="586" y="75"/>
                    <a:pt x="604" y="69"/>
                    <a:pt x="622" y="69"/>
                  </a:cubicBezTo>
                  <a:cubicBezTo>
                    <a:pt x="634" y="69"/>
                    <a:pt x="646" y="72"/>
                    <a:pt x="656" y="77"/>
                  </a:cubicBezTo>
                  <a:cubicBezTo>
                    <a:pt x="681" y="85"/>
                    <a:pt x="706" y="94"/>
                    <a:pt x="736" y="94"/>
                  </a:cubicBezTo>
                  <a:cubicBezTo>
                    <a:pt x="748" y="94"/>
                    <a:pt x="761" y="92"/>
                    <a:pt x="775" y="89"/>
                  </a:cubicBezTo>
                  <a:cubicBezTo>
                    <a:pt x="799" y="89"/>
                    <a:pt x="823" y="65"/>
                    <a:pt x="823" y="29"/>
                  </a:cubicBezTo>
                  <a:cubicBezTo>
                    <a:pt x="831" y="12"/>
                    <a:pt x="821" y="1"/>
                    <a:pt x="8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6"/>
            <p:cNvSpPr/>
            <p:nvPr/>
          </p:nvSpPr>
          <p:spPr>
            <a:xfrm>
              <a:off x="5821717" y="2539460"/>
              <a:ext cx="19646" cy="5278"/>
            </a:xfrm>
            <a:custGeom>
              <a:avLst/>
              <a:gdLst/>
              <a:ahLst/>
              <a:cxnLst/>
              <a:rect l="l" t="t" r="r" b="b"/>
              <a:pathLst>
                <a:path w="603" h="162" extrusionOk="0">
                  <a:moveTo>
                    <a:pt x="48" y="1"/>
                  </a:moveTo>
                  <a:cubicBezTo>
                    <a:pt x="39" y="1"/>
                    <a:pt x="29" y="7"/>
                    <a:pt x="24" y="17"/>
                  </a:cubicBezTo>
                  <a:cubicBezTo>
                    <a:pt x="0" y="65"/>
                    <a:pt x="60" y="113"/>
                    <a:pt x="107" y="113"/>
                  </a:cubicBezTo>
                  <a:cubicBezTo>
                    <a:pt x="143" y="113"/>
                    <a:pt x="179" y="113"/>
                    <a:pt x="214" y="89"/>
                  </a:cubicBezTo>
                  <a:lnTo>
                    <a:pt x="274" y="89"/>
                  </a:lnTo>
                  <a:cubicBezTo>
                    <a:pt x="286" y="101"/>
                    <a:pt x="310" y="113"/>
                    <a:pt x="322" y="125"/>
                  </a:cubicBezTo>
                  <a:cubicBezTo>
                    <a:pt x="355" y="149"/>
                    <a:pt x="393" y="161"/>
                    <a:pt x="431" y="161"/>
                  </a:cubicBezTo>
                  <a:cubicBezTo>
                    <a:pt x="503" y="161"/>
                    <a:pt x="572" y="119"/>
                    <a:pt x="595" y="41"/>
                  </a:cubicBezTo>
                  <a:cubicBezTo>
                    <a:pt x="603" y="27"/>
                    <a:pt x="592" y="16"/>
                    <a:pt x="580" y="16"/>
                  </a:cubicBezTo>
                  <a:cubicBezTo>
                    <a:pt x="572" y="16"/>
                    <a:pt x="564" y="20"/>
                    <a:pt x="560" y="29"/>
                  </a:cubicBezTo>
                  <a:cubicBezTo>
                    <a:pt x="548" y="65"/>
                    <a:pt x="500" y="101"/>
                    <a:pt x="464" y="113"/>
                  </a:cubicBezTo>
                  <a:cubicBezTo>
                    <a:pt x="417" y="113"/>
                    <a:pt x="357" y="101"/>
                    <a:pt x="333" y="65"/>
                  </a:cubicBezTo>
                  <a:cubicBezTo>
                    <a:pt x="307" y="52"/>
                    <a:pt x="278" y="43"/>
                    <a:pt x="248" y="43"/>
                  </a:cubicBezTo>
                  <a:cubicBezTo>
                    <a:pt x="224" y="43"/>
                    <a:pt x="200" y="49"/>
                    <a:pt x="179" y="65"/>
                  </a:cubicBezTo>
                  <a:cubicBezTo>
                    <a:pt x="155" y="77"/>
                    <a:pt x="119" y="77"/>
                    <a:pt x="95" y="77"/>
                  </a:cubicBezTo>
                  <a:cubicBezTo>
                    <a:pt x="71" y="77"/>
                    <a:pt x="48" y="53"/>
                    <a:pt x="60" y="29"/>
                  </a:cubicBezTo>
                  <a:cubicBezTo>
                    <a:pt x="66" y="10"/>
                    <a:pt x="58" y="1"/>
                    <a:pt x="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6"/>
            <p:cNvSpPr/>
            <p:nvPr/>
          </p:nvSpPr>
          <p:spPr>
            <a:xfrm>
              <a:off x="5822466" y="2499289"/>
              <a:ext cx="8569" cy="10882"/>
            </a:xfrm>
            <a:custGeom>
              <a:avLst/>
              <a:gdLst/>
              <a:ahLst/>
              <a:cxnLst/>
              <a:rect l="l" t="t" r="r" b="b"/>
              <a:pathLst>
                <a:path w="263" h="334" extrusionOk="0">
                  <a:moveTo>
                    <a:pt x="215" y="0"/>
                  </a:moveTo>
                  <a:lnTo>
                    <a:pt x="1" y="24"/>
                  </a:lnTo>
                  <a:lnTo>
                    <a:pt x="37" y="334"/>
                  </a:lnTo>
                  <a:lnTo>
                    <a:pt x="263" y="298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6"/>
            <p:cNvSpPr/>
            <p:nvPr/>
          </p:nvSpPr>
          <p:spPr>
            <a:xfrm>
              <a:off x="5738703" y="2569108"/>
              <a:ext cx="61707" cy="100509"/>
            </a:xfrm>
            <a:custGeom>
              <a:avLst/>
              <a:gdLst/>
              <a:ahLst/>
              <a:cxnLst/>
              <a:rect l="l" t="t" r="r" b="b"/>
              <a:pathLst>
                <a:path w="1894" h="3085" extrusionOk="0">
                  <a:moveTo>
                    <a:pt x="0" y="0"/>
                  </a:moveTo>
                  <a:lnTo>
                    <a:pt x="262" y="3025"/>
                  </a:lnTo>
                  <a:lnTo>
                    <a:pt x="1893" y="3084"/>
                  </a:lnTo>
                  <a:lnTo>
                    <a:pt x="1893" y="3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6"/>
            <p:cNvSpPr/>
            <p:nvPr/>
          </p:nvSpPr>
          <p:spPr>
            <a:xfrm>
              <a:off x="5755905" y="2587842"/>
              <a:ext cx="29289" cy="6646"/>
            </a:xfrm>
            <a:custGeom>
              <a:avLst/>
              <a:gdLst/>
              <a:ahLst/>
              <a:cxnLst/>
              <a:rect l="l" t="t" r="r" b="b"/>
              <a:pathLst>
                <a:path w="899" h="204" extrusionOk="0">
                  <a:moveTo>
                    <a:pt x="801" y="0"/>
                  </a:moveTo>
                  <a:cubicBezTo>
                    <a:pt x="756" y="0"/>
                    <a:pt x="705" y="18"/>
                    <a:pt x="663" y="33"/>
                  </a:cubicBezTo>
                  <a:cubicBezTo>
                    <a:pt x="591" y="80"/>
                    <a:pt x="520" y="104"/>
                    <a:pt x="437" y="128"/>
                  </a:cubicBezTo>
                  <a:cubicBezTo>
                    <a:pt x="401" y="128"/>
                    <a:pt x="365" y="104"/>
                    <a:pt x="341" y="80"/>
                  </a:cubicBezTo>
                  <a:cubicBezTo>
                    <a:pt x="315" y="63"/>
                    <a:pt x="289" y="52"/>
                    <a:pt x="263" y="52"/>
                  </a:cubicBezTo>
                  <a:cubicBezTo>
                    <a:pt x="253" y="52"/>
                    <a:pt x="244" y="53"/>
                    <a:pt x="234" y="56"/>
                  </a:cubicBezTo>
                  <a:cubicBezTo>
                    <a:pt x="198" y="80"/>
                    <a:pt x="186" y="116"/>
                    <a:pt x="163" y="140"/>
                  </a:cubicBezTo>
                  <a:cubicBezTo>
                    <a:pt x="154" y="144"/>
                    <a:pt x="145" y="146"/>
                    <a:pt x="136" y="146"/>
                  </a:cubicBezTo>
                  <a:cubicBezTo>
                    <a:pt x="96" y="146"/>
                    <a:pt x="58" y="107"/>
                    <a:pt x="67" y="68"/>
                  </a:cubicBezTo>
                  <a:cubicBezTo>
                    <a:pt x="76" y="52"/>
                    <a:pt x="60" y="35"/>
                    <a:pt x="46" y="35"/>
                  </a:cubicBezTo>
                  <a:cubicBezTo>
                    <a:pt x="41" y="35"/>
                    <a:pt x="35" y="38"/>
                    <a:pt x="32" y="45"/>
                  </a:cubicBezTo>
                  <a:cubicBezTo>
                    <a:pt x="0" y="129"/>
                    <a:pt x="52" y="203"/>
                    <a:pt x="130" y="203"/>
                  </a:cubicBezTo>
                  <a:cubicBezTo>
                    <a:pt x="141" y="203"/>
                    <a:pt x="151" y="202"/>
                    <a:pt x="163" y="199"/>
                  </a:cubicBezTo>
                  <a:cubicBezTo>
                    <a:pt x="186" y="187"/>
                    <a:pt x="198" y="176"/>
                    <a:pt x="222" y="152"/>
                  </a:cubicBezTo>
                  <a:cubicBezTo>
                    <a:pt x="234" y="128"/>
                    <a:pt x="246" y="104"/>
                    <a:pt x="258" y="92"/>
                  </a:cubicBezTo>
                  <a:cubicBezTo>
                    <a:pt x="262" y="90"/>
                    <a:pt x="267" y="89"/>
                    <a:pt x="271" y="89"/>
                  </a:cubicBezTo>
                  <a:cubicBezTo>
                    <a:pt x="290" y="89"/>
                    <a:pt x="310" y="108"/>
                    <a:pt x="329" y="128"/>
                  </a:cubicBezTo>
                  <a:cubicBezTo>
                    <a:pt x="341" y="140"/>
                    <a:pt x="353" y="152"/>
                    <a:pt x="377" y="164"/>
                  </a:cubicBezTo>
                  <a:cubicBezTo>
                    <a:pt x="397" y="170"/>
                    <a:pt x="418" y="173"/>
                    <a:pt x="439" y="173"/>
                  </a:cubicBezTo>
                  <a:cubicBezTo>
                    <a:pt x="494" y="173"/>
                    <a:pt x="552" y="154"/>
                    <a:pt x="603" y="128"/>
                  </a:cubicBezTo>
                  <a:cubicBezTo>
                    <a:pt x="639" y="104"/>
                    <a:pt x="687" y="80"/>
                    <a:pt x="734" y="68"/>
                  </a:cubicBezTo>
                  <a:cubicBezTo>
                    <a:pt x="746" y="68"/>
                    <a:pt x="770" y="56"/>
                    <a:pt x="794" y="56"/>
                  </a:cubicBezTo>
                  <a:cubicBezTo>
                    <a:pt x="818" y="68"/>
                    <a:pt x="841" y="68"/>
                    <a:pt x="865" y="80"/>
                  </a:cubicBezTo>
                  <a:cubicBezTo>
                    <a:pt x="868" y="82"/>
                    <a:pt x="870" y="82"/>
                    <a:pt x="873" y="82"/>
                  </a:cubicBezTo>
                  <a:cubicBezTo>
                    <a:pt x="891" y="82"/>
                    <a:pt x="898" y="43"/>
                    <a:pt x="877" y="33"/>
                  </a:cubicBezTo>
                  <a:cubicBezTo>
                    <a:pt x="858" y="9"/>
                    <a:pt x="831" y="0"/>
                    <a:pt x="8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6"/>
            <p:cNvSpPr/>
            <p:nvPr/>
          </p:nvSpPr>
          <p:spPr>
            <a:xfrm>
              <a:off x="5758414" y="2604685"/>
              <a:ext cx="27628" cy="4561"/>
            </a:xfrm>
            <a:custGeom>
              <a:avLst/>
              <a:gdLst/>
              <a:ahLst/>
              <a:cxnLst/>
              <a:rect l="l" t="t" r="r" b="b"/>
              <a:pathLst>
                <a:path w="848" h="140" extrusionOk="0">
                  <a:moveTo>
                    <a:pt x="773" y="0"/>
                  </a:moveTo>
                  <a:cubicBezTo>
                    <a:pt x="733" y="0"/>
                    <a:pt x="690" y="19"/>
                    <a:pt x="657" y="28"/>
                  </a:cubicBezTo>
                  <a:cubicBezTo>
                    <a:pt x="598" y="63"/>
                    <a:pt x="526" y="87"/>
                    <a:pt x="467" y="87"/>
                  </a:cubicBezTo>
                  <a:cubicBezTo>
                    <a:pt x="419" y="75"/>
                    <a:pt x="395" y="51"/>
                    <a:pt x="360" y="40"/>
                  </a:cubicBezTo>
                  <a:cubicBezTo>
                    <a:pt x="342" y="34"/>
                    <a:pt x="324" y="31"/>
                    <a:pt x="307" y="31"/>
                  </a:cubicBezTo>
                  <a:cubicBezTo>
                    <a:pt x="291" y="31"/>
                    <a:pt x="276" y="34"/>
                    <a:pt x="264" y="40"/>
                  </a:cubicBezTo>
                  <a:cubicBezTo>
                    <a:pt x="234" y="47"/>
                    <a:pt x="165" y="74"/>
                    <a:pt x="112" y="74"/>
                  </a:cubicBezTo>
                  <a:cubicBezTo>
                    <a:pt x="83" y="74"/>
                    <a:pt x="59" y="65"/>
                    <a:pt x="50" y="40"/>
                  </a:cubicBezTo>
                  <a:cubicBezTo>
                    <a:pt x="50" y="25"/>
                    <a:pt x="40" y="18"/>
                    <a:pt x="29" y="18"/>
                  </a:cubicBezTo>
                  <a:cubicBezTo>
                    <a:pt x="15" y="18"/>
                    <a:pt x="0" y="31"/>
                    <a:pt x="14" y="51"/>
                  </a:cubicBezTo>
                  <a:cubicBezTo>
                    <a:pt x="24" y="101"/>
                    <a:pt x="75" y="126"/>
                    <a:pt x="127" y="126"/>
                  </a:cubicBezTo>
                  <a:cubicBezTo>
                    <a:pt x="137" y="126"/>
                    <a:pt x="147" y="125"/>
                    <a:pt x="157" y="123"/>
                  </a:cubicBezTo>
                  <a:cubicBezTo>
                    <a:pt x="193" y="111"/>
                    <a:pt x="229" y="99"/>
                    <a:pt x="276" y="87"/>
                  </a:cubicBezTo>
                  <a:cubicBezTo>
                    <a:pt x="288" y="81"/>
                    <a:pt x="300" y="78"/>
                    <a:pt x="313" y="78"/>
                  </a:cubicBezTo>
                  <a:cubicBezTo>
                    <a:pt x="327" y="78"/>
                    <a:pt x="342" y="81"/>
                    <a:pt x="360" y="87"/>
                  </a:cubicBezTo>
                  <a:cubicBezTo>
                    <a:pt x="383" y="87"/>
                    <a:pt x="395" y="99"/>
                    <a:pt x="419" y="123"/>
                  </a:cubicBezTo>
                  <a:cubicBezTo>
                    <a:pt x="446" y="134"/>
                    <a:pt x="475" y="139"/>
                    <a:pt x="504" y="139"/>
                  </a:cubicBezTo>
                  <a:cubicBezTo>
                    <a:pt x="540" y="139"/>
                    <a:pt x="577" y="131"/>
                    <a:pt x="610" y="111"/>
                  </a:cubicBezTo>
                  <a:cubicBezTo>
                    <a:pt x="645" y="99"/>
                    <a:pt x="681" y="75"/>
                    <a:pt x="705" y="63"/>
                  </a:cubicBezTo>
                  <a:cubicBezTo>
                    <a:pt x="729" y="63"/>
                    <a:pt x="752" y="58"/>
                    <a:pt x="780" y="58"/>
                  </a:cubicBezTo>
                  <a:cubicBezTo>
                    <a:pt x="793" y="58"/>
                    <a:pt x="808" y="59"/>
                    <a:pt x="824" y="63"/>
                  </a:cubicBezTo>
                  <a:cubicBezTo>
                    <a:pt x="848" y="63"/>
                    <a:pt x="848" y="16"/>
                    <a:pt x="824" y="16"/>
                  </a:cubicBezTo>
                  <a:cubicBezTo>
                    <a:pt x="809" y="4"/>
                    <a:pt x="791" y="0"/>
                    <a:pt x="7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6"/>
            <p:cNvSpPr/>
            <p:nvPr/>
          </p:nvSpPr>
          <p:spPr>
            <a:xfrm>
              <a:off x="5756654" y="2621269"/>
              <a:ext cx="29778" cy="7070"/>
            </a:xfrm>
            <a:custGeom>
              <a:avLst/>
              <a:gdLst/>
              <a:ahLst/>
              <a:cxnLst/>
              <a:rect l="l" t="t" r="r" b="b"/>
              <a:pathLst>
                <a:path w="914" h="217" extrusionOk="0">
                  <a:moveTo>
                    <a:pt x="263" y="1"/>
                  </a:moveTo>
                  <a:cubicBezTo>
                    <a:pt x="253" y="1"/>
                    <a:pt x="241" y="7"/>
                    <a:pt x="235" y="19"/>
                  </a:cubicBezTo>
                  <a:cubicBezTo>
                    <a:pt x="223" y="66"/>
                    <a:pt x="199" y="114"/>
                    <a:pt x="163" y="138"/>
                  </a:cubicBezTo>
                  <a:cubicBezTo>
                    <a:pt x="149" y="148"/>
                    <a:pt x="130" y="153"/>
                    <a:pt x="112" y="153"/>
                  </a:cubicBezTo>
                  <a:cubicBezTo>
                    <a:pt x="87" y="153"/>
                    <a:pt x="63" y="142"/>
                    <a:pt x="56" y="114"/>
                  </a:cubicBezTo>
                  <a:cubicBezTo>
                    <a:pt x="52" y="101"/>
                    <a:pt x="44" y="96"/>
                    <a:pt x="35" y="96"/>
                  </a:cubicBezTo>
                  <a:cubicBezTo>
                    <a:pt x="18" y="96"/>
                    <a:pt x="1" y="114"/>
                    <a:pt x="9" y="138"/>
                  </a:cubicBezTo>
                  <a:cubicBezTo>
                    <a:pt x="27" y="185"/>
                    <a:pt x="68" y="217"/>
                    <a:pt x="114" y="217"/>
                  </a:cubicBezTo>
                  <a:cubicBezTo>
                    <a:pt x="126" y="217"/>
                    <a:pt x="139" y="214"/>
                    <a:pt x="152" y="209"/>
                  </a:cubicBezTo>
                  <a:cubicBezTo>
                    <a:pt x="211" y="185"/>
                    <a:pt x="247" y="150"/>
                    <a:pt x="271" y="102"/>
                  </a:cubicBezTo>
                  <a:cubicBezTo>
                    <a:pt x="306" y="146"/>
                    <a:pt x="354" y="171"/>
                    <a:pt x="406" y="171"/>
                  </a:cubicBezTo>
                  <a:cubicBezTo>
                    <a:pt x="424" y="171"/>
                    <a:pt x="443" y="168"/>
                    <a:pt x="461" y="162"/>
                  </a:cubicBezTo>
                  <a:cubicBezTo>
                    <a:pt x="533" y="150"/>
                    <a:pt x="592" y="114"/>
                    <a:pt x="664" y="102"/>
                  </a:cubicBezTo>
                  <a:cubicBezTo>
                    <a:pt x="687" y="96"/>
                    <a:pt x="708" y="93"/>
                    <a:pt x="729" y="93"/>
                  </a:cubicBezTo>
                  <a:cubicBezTo>
                    <a:pt x="750" y="93"/>
                    <a:pt x="771" y="96"/>
                    <a:pt x="795" y="102"/>
                  </a:cubicBezTo>
                  <a:cubicBezTo>
                    <a:pt x="818" y="102"/>
                    <a:pt x="854" y="114"/>
                    <a:pt x="878" y="126"/>
                  </a:cubicBezTo>
                  <a:cubicBezTo>
                    <a:pt x="914" y="126"/>
                    <a:pt x="914" y="102"/>
                    <a:pt x="902" y="78"/>
                  </a:cubicBezTo>
                  <a:cubicBezTo>
                    <a:pt x="854" y="42"/>
                    <a:pt x="795" y="19"/>
                    <a:pt x="735" y="19"/>
                  </a:cubicBezTo>
                  <a:cubicBezTo>
                    <a:pt x="675" y="31"/>
                    <a:pt x="628" y="42"/>
                    <a:pt x="568" y="66"/>
                  </a:cubicBezTo>
                  <a:cubicBezTo>
                    <a:pt x="521" y="102"/>
                    <a:pt x="449" y="114"/>
                    <a:pt x="390" y="114"/>
                  </a:cubicBezTo>
                  <a:cubicBezTo>
                    <a:pt x="342" y="114"/>
                    <a:pt x="283" y="78"/>
                    <a:pt x="283" y="19"/>
                  </a:cubicBezTo>
                  <a:cubicBezTo>
                    <a:pt x="283" y="7"/>
                    <a:pt x="274" y="1"/>
                    <a:pt x="2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6"/>
            <p:cNvSpPr/>
            <p:nvPr/>
          </p:nvSpPr>
          <p:spPr>
            <a:xfrm>
              <a:off x="5760564" y="2634268"/>
              <a:ext cx="25869" cy="6940"/>
            </a:xfrm>
            <a:custGeom>
              <a:avLst/>
              <a:gdLst/>
              <a:ahLst/>
              <a:cxnLst/>
              <a:rect l="l" t="t" r="r" b="b"/>
              <a:pathLst>
                <a:path w="794" h="213" extrusionOk="0">
                  <a:moveTo>
                    <a:pt x="413" y="1"/>
                  </a:moveTo>
                  <a:cubicBezTo>
                    <a:pt x="401" y="1"/>
                    <a:pt x="377" y="13"/>
                    <a:pt x="377" y="24"/>
                  </a:cubicBezTo>
                  <a:cubicBezTo>
                    <a:pt x="377" y="60"/>
                    <a:pt x="317" y="60"/>
                    <a:pt x="282" y="60"/>
                  </a:cubicBezTo>
                  <a:cubicBezTo>
                    <a:pt x="272" y="57"/>
                    <a:pt x="262" y="56"/>
                    <a:pt x="253" y="56"/>
                  </a:cubicBezTo>
                  <a:cubicBezTo>
                    <a:pt x="227" y="56"/>
                    <a:pt x="201" y="67"/>
                    <a:pt x="174" y="84"/>
                  </a:cubicBezTo>
                  <a:cubicBezTo>
                    <a:pt x="151" y="96"/>
                    <a:pt x="151" y="144"/>
                    <a:pt x="127" y="167"/>
                  </a:cubicBezTo>
                  <a:cubicBezTo>
                    <a:pt x="125" y="168"/>
                    <a:pt x="123" y="169"/>
                    <a:pt x="121" y="169"/>
                  </a:cubicBezTo>
                  <a:cubicBezTo>
                    <a:pt x="96" y="169"/>
                    <a:pt x="55" y="106"/>
                    <a:pt x="55" y="84"/>
                  </a:cubicBezTo>
                  <a:cubicBezTo>
                    <a:pt x="51" y="75"/>
                    <a:pt x="41" y="71"/>
                    <a:pt x="31" y="71"/>
                  </a:cubicBezTo>
                  <a:cubicBezTo>
                    <a:pt x="16" y="71"/>
                    <a:pt x="0" y="81"/>
                    <a:pt x="8" y="96"/>
                  </a:cubicBezTo>
                  <a:cubicBezTo>
                    <a:pt x="8" y="144"/>
                    <a:pt x="43" y="179"/>
                    <a:pt x="79" y="203"/>
                  </a:cubicBezTo>
                  <a:cubicBezTo>
                    <a:pt x="89" y="210"/>
                    <a:pt x="100" y="213"/>
                    <a:pt x="111" y="213"/>
                  </a:cubicBezTo>
                  <a:cubicBezTo>
                    <a:pt x="140" y="213"/>
                    <a:pt x="169" y="193"/>
                    <a:pt x="186" y="167"/>
                  </a:cubicBezTo>
                  <a:cubicBezTo>
                    <a:pt x="198" y="144"/>
                    <a:pt x="210" y="108"/>
                    <a:pt x="234" y="108"/>
                  </a:cubicBezTo>
                  <a:cubicBezTo>
                    <a:pt x="252" y="102"/>
                    <a:pt x="267" y="99"/>
                    <a:pt x="282" y="99"/>
                  </a:cubicBezTo>
                  <a:cubicBezTo>
                    <a:pt x="296" y="99"/>
                    <a:pt x="311" y="102"/>
                    <a:pt x="329" y="108"/>
                  </a:cubicBezTo>
                  <a:cubicBezTo>
                    <a:pt x="365" y="108"/>
                    <a:pt x="401" y="84"/>
                    <a:pt x="424" y="48"/>
                  </a:cubicBezTo>
                  <a:cubicBezTo>
                    <a:pt x="448" y="54"/>
                    <a:pt x="475" y="57"/>
                    <a:pt x="503" y="57"/>
                  </a:cubicBezTo>
                  <a:cubicBezTo>
                    <a:pt x="532" y="57"/>
                    <a:pt x="561" y="54"/>
                    <a:pt x="591" y="48"/>
                  </a:cubicBezTo>
                  <a:lnTo>
                    <a:pt x="686" y="48"/>
                  </a:lnTo>
                  <a:cubicBezTo>
                    <a:pt x="710" y="48"/>
                    <a:pt x="746" y="48"/>
                    <a:pt x="770" y="36"/>
                  </a:cubicBezTo>
                  <a:cubicBezTo>
                    <a:pt x="794" y="36"/>
                    <a:pt x="794" y="1"/>
                    <a:pt x="770" y="1"/>
                  </a:cubicBezTo>
                  <a:cubicBezTo>
                    <a:pt x="710" y="13"/>
                    <a:pt x="639" y="24"/>
                    <a:pt x="579" y="24"/>
                  </a:cubicBezTo>
                  <a:cubicBezTo>
                    <a:pt x="520" y="13"/>
                    <a:pt x="472" y="13"/>
                    <a:pt x="4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6"/>
            <p:cNvSpPr/>
            <p:nvPr/>
          </p:nvSpPr>
          <p:spPr>
            <a:xfrm>
              <a:off x="5760108" y="2654044"/>
              <a:ext cx="17398" cy="3225"/>
            </a:xfrm>
            <a:custGeom>
              <a:avLst/>
              <a:gdLst/>
              <a:ahLst/>
              <a:cxnLst/>
              <a:rect l="l" t="t" r="r" b="b"/>
              <a:pathLst>
                <a:path w="534" h="99" extrusionOk="0">
                  <a:moveTo>
                    <a:pt x="153" y="1"/>
                  </a:moveTo>
                  <a:cubicBezTo>
                    <a:pt x="105" y="13"/>
                    <a:pt x="69" y="37"/>
                    <a:pt x="22" y="49"/>
                  </a:cubicBezTo>
                  <a:cubicBezTo>
                    <a:pt x="1" y="59"/>
                    <a:pt x="17" y="98"/>
                    <a:pt x="38" y="98"/>
                  </a:cubicBezTo>
                  <a:cubicBezTo>
                    <a:pt x="40" y="98"/>
                    <a:pt x="43" y="97"/>
                    <a:pt x="46" y="96"/>
                  </a:cubicBezTo>
                  <a:cubicBezTo>
                    <a:pt x="81" y="72"/>
                    <a:pt x="117" y="60"/>
                    <a:pt x="153" y="60"/>
                  </a:cubicBezTo>
                  <a:cubicBezTo>
                    <a:pt x="188" y="49"/>
                    <a:pt x="236" y="37"/>
                    <a:pt x="272" y="37"/>
                  </a:cubicBezTo>
                  <a:cubicBezTo>
                    <a:pt x="308" y="37"/>
                    <a:pt x="355" y="37"/>
                    <a:pt x="391" y="49"/>
                  </a:cubicBezTo>
                  <a:cubicBezTo>
                    <a:pt x="427" y="72"/>
                    <a:pt x="462" y="84"/>
                    <a:pt x="510" y="84"/>
                  </a:cubicBezTo>
                  <a:cubicBezTo>
                    <a:pt x="522" y="84"/>
                    <a:pt x="534" y="72"/>
                    <a:pt x="522" y="60"/>
                  </a:cubicBezTo>
                  <a:cubicBezTo>
                    <a:pt x="486" y="37"/>
                    <a:pt x="450" y="13"/>
                    <a:pt x="415" y="13"/>
                  </a:cubicBezTo>
                  <a:cubicBezTo>
                    <a:pt x="367" y="1"/>
                    <a:pt x="319" y="1"/>
                    <a:pt x="2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6"/>
            <p:cNvSpPr/>
            <p:nvPr/>
          </p:nvSpPr>
          <p:spPr>
            <a:xfrm>
              <a:off x="5763920" y="2566404"/>
              <a:ext cx="8178" cy="10491"/>
            </a:xfrm>
            <a:custGeom>
              <a:avLst/>
              <a:gdLst/>
              <a:ahLst/>
              <a:cxnLst/>
              <a:rect l="l" t="t" r="r" b="b"/>
              <a:pathLst>
                <a:path w="251" h="322" extrusionOk="0">
                  <a:moveTo>
                    <a:pt x="226" y="0"/>
                  </a:moveTo>
                  <a:lnTo>
                    <a:pt x="0" y="12"/>
                  </a:lnTo>
                  <a:lnTo>
                    <a:pt x="24" y="322"/>
                  </a:lnTo>
                  <a:lnTo>
                    <a:pt x="250" y="310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6"/>
            <p:cNvSpPr/>
            <p:nvPr/>
          </p:nvSpPr>
          <p:spPr>
            <a:xfrm>
              <a:off x="6095161" y="2138922"/>
              <a:ext cx="461659" cy="711840"/>
            </a:xfrm>
            <a:custGeom>
              <a:avLst/>
              <a:gdLst/>
              <a:ahLst/>
              <a:cxnLst/>
              <a:rect l="l" t="t" r="r" b="b"/>
              <a:pathLst>
                <a:path w="14170" h="21849" extrusionOk="0">
                  <a:moveTo>
                    <a:pt x="14169" y="0"/>
                  </a:moveTo>
                  <a:lnTo>
                    <a:pt x="1" y="1143"/>
                  </a:lnTo>
                  <a:lnTo>
                    <a:pt x="1168" y="20932"/>
                  </a:lnTo>
                  <a:lnTo>
                    <a:pt x="12181" y="21848"/>
                  </a:lnTo>
                  <a:lnTo>
                    <a:pt x="1416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6"/>
            <p:cNvSpPr/>
            <p:nvPr/>
          </p:nvSpPr>
          <p:spPr>
            <a:xfrm>
              <a:off x="6119237" y="2180038"/>
              <a:ext cx="388321" cy="640067"/>
            </a:xfrm>
            <a:custGeom>
              <a:avLst/>
              <a:gdLst/>
              <a:ahLst/>
              <a:cxnLst/>
              <a:rect l="l" t="t" r="r" b="b"/>
              <a:pathLst>
                <a:path w="11919" h="19646" extrusionOk="0">
                  <a:moveTo>
                    <a:pt x="11668" y="215"/>
                  </a:moveTo>
                  <a:lnTo>
                    <a:pt x="11668" y="215"/>
                  </a:lnTo>
                  <a:cubicBezTo>
                    <a:pt x="11418" y="2620"/>
                    <a:pt x="9847" y="18110"/>
                    <a:pt x="9728" y="19420"/>
                  </a:cubicBezTo>
                  <a:cubicBezTo>
                    <a:pt x="9695" y="19422"/>
                    <a:pt x="9650" y="19423"/>
                    <a:pt x="9596" y="19423"/>
                  </a:cubicBezTo>
                  <a:cubicBezTo>
                    <a:pt x="8780" y="19423"/>
                    <a:pt x="5656" y="19184"/>
                    <a:pt x="3703" y="19050"/>
                  </a:cubicBezTo>
                  <a:cubicBezTo>
                    <a:pt x="2417" y="18955"/>
                    <a:pt x="1584" y="18896"/>
                    <a:pt x="1286" y="18884"/>
                  </a:cubicBezTo>
                  <a:lnTo>
                    <a:pt x="226" y="774"/>
                  </a:lnTo>
                  <a:lnTo>
                    <a:pt x="11668" y="215"/>
                  </a:lnTo>
                  <a:close/>
                  <a:moveTo>
                    <a:pt x="11918" y="0"/>
                  </a:moveTo>
                  <a:lnTo>
                    <a:pt x="0" y="572"/>
                  </a:lnTo>
                  <a:lnTo>
                    <a:pt x="1084" y="19098"/>
                  </a:lnTo>
                  <a:lnTo>
                    <a:pt x="1191" y="19098"/>
                  </a:lnTo>
                  <a:cubicBezTo>
                    <a:pt x="1310" y="19098"/>
                    <a:pt x="2405" y="19181"/>
                    <a:pt x="3691" y="19277"/>
                  </a:cubicBezTo>
                  <a:cubicBezTo>
                    <a:pt x="7311" y="19539"/>
                    <a:pt x="8858" y="19646"/>
                    <a:pt x="9489" y="19646"/>
                  </a:cubicBezTo>
                  <a:cubicBezTo>
                    <a:pt x="9775" y="19646"/>
                    <a:pt x="9882" y="19622"/>
                    <a:pt x="9906" y="19598"/>
                  </a:cubicBezTo>
                  <a:lnTo>
                    <a:pt x="9942" y="19551"/>
                  </a:lnTo>
                  <a:lnTo>
                    <a:pt x="9942" y="19503"/>
                  </a:lnTo>
                  <a:cubicBezTo>
                    <a:pt x="9966" y="19229"/>
                    <a:pt x="11883" y="310"/>
                    <a:pt x="11894" y="120"/>
                  </a:cubicBezTo>
                  <a:lnTo>
                    <a:pt x="1191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6"/>
            <p:cNvSpPr/>
            <p:nvPr/>
          </p:nvSpPr>
          <p:spPr>
            <a:xfrm>
              <a:off x="6158789" y="2244057"/>
              <a:ext cx="146284" cy="186586"/>
            </a:xfrm>
            <a:custGeom>
              <a:avLst/>
              <a:gdLst/>
              <a:ahLst/>
              <a:cxnLst/>
              <a:rect l="l" t="t" r="r" b="b"/>
              <a:pathLst>
                <a:path w="4490" h="5727" extrusionOk="0">
                  <a:moveTo>
                    <a:pt x="4489" y="0"/>
                  </a:moveTo>
                  <a:lnTo>
                    <a:pt x="1" y="488"/>
                  </a:lnTo>
                  <a:lnTo>
                    <a:pt x="417" y="4703"/>
                  </a:lnTo>
                  <a:lnTo>
                    <a:pt x="3989" y="5727"/>
                  </a:lnTo>
                  <a:lnTo>
                    <a:pt x="448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6"/>
            <p:cNvSpPr/>
            <p:nvPr/>
          </p:nvSpPr>
          <p:spPr>
            <a:xfrm>
              <a:off x="6176252" y="2281264"/>
              <a:ext cx="97382" cy="21112"/>
            </a:xfrm>
            <a:custGeom>
              <a:avLst/>
              <a:gdLst/>
              <a:ahLst/>
              <a:cxnLst/>
              <a:rect l="l" t="t" r="r" b="b"/>
              <a:pathLst>
                <a:path w="2989" h="648" extrusionOk="0">
                  <a:moveTo>
                    <a:pt x="1321" y="1"/>
                  </a:moveTo>
                  <a:cubicBezTo>
                    <a:pt x="1282" y="1"/>
                    <a:pt x="1239" y="28"/>
                    <a:pt x="1227" y="72"/>
                  </a:cubicBezTo>
                  <a:cubicBezTo>
                    <a:pt x="1201" y="226"/>
                    <a:pt x="1076" y="307"/>
                    <a:pt x="951" y="307"/>
                  </a:cubicBezTo>
                  <a:cubicBezTo>
                    <a:pt x="843" y="307"/>
                    <a:pt x="735" y="247"/>
                    <a:pt x="691" y="120"/>
                  </a:cubicBezTo>
                  <a:cubicBezTo>
                    <a:pt x="676" y="79"/>
                    <a:pt x="641" y="60"/>
                    <a:pt x="606" y="60"/>
                  </a:cubicBezTo>
                  <a:cubicBezTo>
                    <a:pt x="559" y="60"/>
                    <a:pt x="512" y="94"/>
                    <a:pt x="512" y="156"/>
                  </a:cubicBezTo>
                  <a:cubicBezTo>
                    <a:pt x="500" y="227"/>
                    <a:pt x="453" y="299"/>
                    <a:pt x="369" y="322"/>
                  </a:cubicBezTo>
                  <a:cubicBezTo>
                    <a:pt x="358" y="325"/>
                    <a:pt x="347" y="326"/>
                    <a:pt x="336" y="326"/>
                  </a:cubicBezTo>
                  <a:cubicBezTo>
                    <a:pt x="245" y="326"/>
                    <a:pt x="175" y="242"/>
                    <a:pt x="143" y="168"/>
                  </a:cubicBezTo>
                  <a:cubicBezTo>
                    <a:pt x="128" y="147"/>
                    <a:pt x="99" y="136"/>
                    <a:pt x="72" y="136"/>
                  </a:cubicBezTo>
                  <a:cubicBezTo>
                    <a:pt x="35" y="136"/>
                    <a:pt x="0" y="156"/>
                    <a:pt x="0" y="203"/>
                  </a:cubicBezTo>
                  <a:cubicBezTo>
                    <a:pt x="22" y="379"/>
                    <a:pt x="176" y="504"/>
                    <a:pt x="339" y="504"/>
                  </a:cubicBezTo>
                  <a:cubicBezTo>
                    <a:pt x="353" y="504"/>
                    <a:pt x="367" y="503"/>
                    <a:pt x="381" y="501"/>
                  </a:cubicBezTo>
                  <a:cubicBezTo>
                    <a:pt x="489" y="489"/>
                    <a:pt x="572" y="430"/>
                    <a:pt x="631" y="346"/>
                  </a:cubicBezTo>
                  <a:cubicBezTo>
                    <a:pt x="716" y="431"/>
                    <a:pt x="828" y="473"/>
                    <a:pt x="942" y="473"/>
                  </a:cubicBezTo>
                  <a:cubicBezTo>
                    <a:pt x="1066" y="473"/>
                    <a:pt x="1193" y="422"/>
                    <a:pt x="1286" y="322"/>
                  </a:cubicBezTo>
                  <a:cubicBezTo>
                    <a:pt x="1310" y="442"/>
                    <a:pt x="1393" y="537"/>
                    <a:pt x="1501" y="608"/>
                  </a:cubicBezTo>
                  <a:cubicBezTo>
                    <a:pt x="1549" y="636"/>
                    <a:pt x="1602" y="648"/>
                    <a:pt x="1654" y="648"/>
                  </a:cubicBezTo>
                  <a:cubicBezTo>
                    <a:pt x="1691" y="648"/>
                    <a:pt x="1728" y="642"/>
                    <a:pt x="1762" y="632"/>
                  </a:cubicBezTo>
                  <a:cubicBezTo>
                    <a:pt x="1882" y="584"/>
                    <a:pt x="1917" y="477"/>
                    <a:pt x="2001" y="406"/>
                  </a:cubicBezTo>
                  <a:cubicBezTo>
                    <a:pt x="2057" y="350"/>
                    <a:pt x="2121" y="331"/>
                    <a:pt x="2190" y="331"/>
                  </a:cubicBezTo>
                  <a:cubicBezTo>
                    <a:pt x="2321" y="331"/>
                    <a:pt x="2467" y="398"/>
                    <a:pt x="2600" y="398"/>
                  </a:cubicBezTo>
                  <a:cubicBezTo>
                    <a:pt x="2619" y="398"/>
                    <a:pt x="2637" y="397"/>
                    <a:pt x="2655" y="394"/>
                  </a:cubicBezTo>
                  <a:cubicBezTo>
                    <a:pt x="2798" y="382"/>
                    <a:pt x="2989" y="287"/>
                    <a:pt x="2917" y="120"/>
                  </a:cubicBezTo>
                  <a:cubicBezTo>
                    <a:pt x="2911" y="100"/>
                    <a:pt x="2893" y="92"/>
                    <a:pt x="2877" y="92"/>
                  </a:cubicBezTo>
                  <a:cubicBezTo>
                    <a:pt x="2864" y="92"/>
                    <a:pt x="2851" y="97"/>
                    <a:pt x="2846" y="108"/>
                  </a:cubicBezTo>
                  <a:cubicBezTo>
                    <a:pt x="2798" y="180"/>
                    <a:pt x="2775" y="227"/>
                    <a:pt x="2691" y="251"/>
                  </a:cubicBezTo>
                  <a:cubicBezTo>
                    <a:pt x="2655" y="263"/>
                    <a:pt x="2617" y="269"/>
                    <a:pt x="2578" y="269"/>
                  </a:cubicBezTo>
                  <a:cubicBezTo>
                    <a:pt x="2539" y="269"/>
                    <a:pt x="2501" y="263"/>
                    <a:pt x="2465" y="251"/>
                  </a:cubicBezTo>
                  <a:cubicBezTo>
                    <a:pt x="2378" y="222"/>
                    <a:pt x="2288" y="206"/>
                    <a:pt x="2198" y="206"/>
                  </a:cubicBezTo>
                  <a:cubicBezTo>
                    <a:pt x="2139" y="206"/>
                    <a:pt x="2081" y="213"/>
                    <a:pt x="2024" y="227"/>
                  </a:cubicBezTo>
                  <a:cubicBezTo>
                    <a:pt x="1893" y="275"/>
                    <a:pt x="1846" y="406"/>
                    <a:pt x="1739" y="477"/>
                  </a:cubicBezTo>
                  <a:cubicBezTo>
                    <a:pt x="1707" y="493"/>
                    <a:pt x="1679" y="500"/>
                    <a:pt x="1652" y="500"/>
                  </a:cubicBezTo>
                  <a:cubicBezTo>
                    <a:pt x="1480" y="500"/>
                    <a:pt x="1414" y="196"/>
                    <a:pt x="1393" y="72"/>
                  </a:cubicBezTo>
                  <a:cubicBezTo>
                    <a:pt x="1388" y="22"/>
                    <a:pt x="1356" y="1"/>
                    <a:pt x="13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6"/>
            <p:cNvSpPr/>
            <p:nvPr/>
          </p:nvSpPr>
          <p:spPr>
            <a:xfrm>
              <a:off x="6181302" y="2313127"/>
              <a:ext cx="76433" cy="17333"/>
            </a:xfrm>
            <a:custGeom>
              <a:avLst/>
              <a:gdLst/>
              <a:ahLst/>
              <a:cxnLst/>
              <a:rect l="l" t="t" r="r" b="b"/>
              <a:pathLst>
                <a:path w="2346" h="532" extrusionOk="0">
                  <a:moveTo>
                    <a:pt x="63" y="1"/>
                  </a:moveTo>
                  <a:cubicBezTo>
                    <a:pt x="32" y="1"/>
                    <a:pt x="0" y="22"/>
                    <a:pt x="0" y="59"/>
                  </a:cubicBezTo>
                  <a:cubicBezTo>
                    <a:pt x="11" y="249"/>
                    <a:pt x="201" y="334"/>
                    <a:pt x="371" y="334"/>
                  </a:cubicBezTo>
                  <a:cubicBezTo>
                    <a:pt x="383" y="334"/>
                    <a:pt x="394" y="333"/>
                    <a:pt x="405" y="333"/>
                  </a:cubicBezTo>
                  <a:cubicBezTo>
                    <a:pt x="549" y="333"/>
                    <a:pt x="683" y="260"/>
                    <a:pt x="827" y="260"/>
                  </a:cubicBezTo>
                  <a:cubicBezTo>
                    <a:pt x="837" y="260"/>
                    <a:pt x="847" y="260"/>
                    <a:pt x="857" y="261"/>
                  </a:cubicBezTo>
                  <a:cubicBezTo>
                    <a:pt x="1000" y="261"/>
                    <a:pt x="1072" y="392"/>
                    <a:pt x="1191" y="476"/>
                  </a:cubicBezTo>
                  <a:cubicBezTo>
                    <a:pt x="1235" y="513"/>
                    <a:pt x="1294" y="531"/>
                    <a:pt x="1352" y="531"/>
                  </a:cubicBezTo>
                  <a:cubicBezTo>
                    <a:pt x="1387" y="531"/>
                    <a:pt x="1421" y="525"/>
                    <a:pt x="1453" y="511"/>
                  </a:cubicBezTo>
                  <a:cubicBezTo>
                    <a:pt x="1512" y="476"/>
                    <a:pt x="1560" y="452"/>
                    <a:pt x="1607" y="416"/>
                  </a:cubicBezTo>
                  <a:cubicBezTo>
                    <a:pt x="1639" y="395"/>
                    <a:pt x="1675" y="386"/>
                    <a:pt x="1711" y="386"/>
                  </a:cubicBezTo>
                  <a:cubicBezTo>
                    <a:pt x="1758" y="386"/>
                    <a:pt x="1805" y="401"/>
                    <a:pt x="1846" y="428"/>
                  </a:cubicBezTo>
                  <a:cubicBezTo>
                    <a:pt x="1929" y="487"/>
                    <a:pt x="2048" y="523"/>
                    <a:pt x="2155" y="523"/>
                  </a:cubicBezTo>
                  <a:cubicBezTo>
                    <a:pt x="2250" y="523"/>
                    <a:pt x="2334" y="452"/>
                    <a:pt x="2346" y="357"/>
                  </a:cubicBezTo>
                  <a:cubicBezTo>
                    <a:pt x="2337" y="331"/>
                    <a:pt x="2310" y="311"/>
                    <a:pt x="2287" y="311"/>
                  </a:cubicBezTo>
                  <a:cubicBezTo>
                    <a:pt x="2277" y="311"/>
                    <a:pt x="2269" y="314"/>
                    <a:pt x="2262" y="321"/>
                  </a:cubicBezTo>
                  <a:cubicBezTo>
                    <a:pt x="2215" y="368"/>
                    <a:pt x="2167" y="385"/>
                    <a:pt x="2119" y="385"/>
                  </a:cubicBezTo>
                  <a:cubicBezTo>
                    <a:pt x="1983" y="385"/>
                    <a:pt x="1843" y="249"/>
                    <a:pt x="1703" y="249"/>
                  </a:cubicBezTo>
                  <a:cubicBezTo>
                    <a:pt x="1607" y="261"/>
                    <a:pt x="1524" y="297"/>
                    <a:pt x="1465" y="345"/>
                  </a:cubicBezTo>
                  <a:cubicBezTo>
                    <a:pt x="1418" y="377"/>
                    <a:pt x="1379" y="391"/>
                    <a:pt x="1343" y="391"/>
                  </a:cubicBezTo>
                  <a:cubicBezTo>
                    <a:pt x="1287" y="391"/>
                    <a:pt x="1237" y="355"/>
                    <a:pt x="1179" y="297"/>
                  </a:cubicBezTo>
                  <a:cubicBezTo>
                    <a:pt x="1081" y="190"/>
                    <a:pt x="949" y="136"/>
                    <a:pt x="814" y="136"/>
                  </a:cubicBezTo>
                  <a:cubicBezTo>
                    <a:pt x="769" y="136"/>
                    <a:pt x="723" y="142"/>
                    <a:pt x="679" y="154"/>
                  </a:cubicBezTo>
                  <a:cubicBezTo>
                    <a:pt x="603" y="167"/>
                    <a:pt x="457" y="210"/>
                    <a:pt x="332" y="210"/>
                  </a:cubicBezTo>
                  <a:cubicBezTo>
                    <a:pt x="223" y="210"/>
                    <a:pt x="130" y="176"/>
                    <a:pt x="119" y="59"/>
                  </a:cubicBezTo>
                  <a:cubicBezTo>
                    <a:pt x="119" y="19"/>
                    <a:pt x="92" y="1"/>
                    <a:pt x="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6"/>
            <p:cNvSpPr/>
            <p:nvPr/>
          </p:nvSpPr>
          <p:spPr>
            <a:xfrm>
              <a:off x="6186319" y="2346326"/>
              <a:ext cx="55907" cy="19418"/>
            </a:xfrm>
            <a:custGeom>
              <a:avLst/>
              <a:gdLst/>
              <a:ahLst/>
              <a:cxnLst/>
              <a:rect l="l" t="t" r="r" b="b"/>
              <a:pathLst>
                <a:path w="1716" h="596" extrusionOk="0">
                  <a:moveTo>
                    <a:pt x="154" y="1"/>
                  </a:moveTo>
                  <a:cubicBezTo>
                    <a:pt x="133" y="1"/>
                    <a:pt x="112" y="9"/>
                    <a:pt x="96" y="28"/>
                  </a:cubicBezTo>
                  <a:cubicBezTo>
                    <a:pt x="1" y="183"/>
                    <a:pt x="156" y="326"/>
                    <a:pt x="287" y="361"/>
                  </a:cubicBezTo>
                  <a:cubicBezTo>
                    <a:pt x="315" y="365"/>
                    <a:pt x="343" y="366"/>
                    <a:pt x="370" y="366"/>
                  </a:cubicBezTo>
                  <a:cubicBezTo>
                    <a:pt x="445" y="366"/>
                    <a:pt x="515" y="355"/>
                    <a:pt x="584" y="338"/>
                  </a:cubicBezTo>
                  <a:cubicBezTo>
                    <a:pt x="614" y="326"/>
                    <a:pt x="647" y="320"/>
                    <a:pt x="680" y="320"/>
                  </a:cubicBezTo>
                  <a:cubicBezTo>
                    <a:pt x="712" y="320"/>
                    <a:pt x="745" y="326"/>
                    <a:pt x="775" y="338"/>
                  </a:cubicBezTo>
                  <a:cubicBezTo>
                    <a:pt x="822" y="361"/>
                    <a:pt x="870" y="397"/>
                    <a:pt x="906" y="445"/>
                  </a:cubicBezTo>
                  <a:cubicBezTo>
                    <a:pt x="1007" y="546"/>
                    <a:pt x="1138" y="595"/>
                    <a:pt x="1268" y="595"/>
                  </a:cubicBezTo>
                  <a:cubicBezTo>
                    <a:pt x="1444" y="595"/>
                    <a:pt x="1619" y="504"/>
                    <a:pt x="1715" y="326"/>
                  </a:cubicBezTo>
                  <a:cubicBezTo>
                    <a:pt x="1715" y="294"/>
                    <a:pt x="1689" y="273"/>
                    <a:pt x="1661" y="273"/>
                  </a:cubicBezTo>
                  <a:cubicBezTo>
                    <a:pt x="1647" y="273"/>
                    <a:pt x="1632" y="278"/>
                    <a:pt x="1620" y="290"/>
                  </a:cubicBezTo>
                  <a:cubicBezTo>
                    <a:pt x="1549" y="397"/>
                    <a:pt x="1442" y="469"/>
                    <a:pt x="1311" y="481"/>
                  </a:cubicBezTo>
                  <a:cubicBezTo>
                    <a:pt x="1300" y="481"/>
                    <a:pt x="1290" y="482"/>
                    <a:pt x="1279" y="482"/>
                  </a:cubicBezTo>
                  <a:cubicBezTo>
                    <a:pt x="1147" y="482"/>
                    <a:pt x="1019" y="413"/>
                    <a:pt x="942" y="314"/>
                  </a:cubicBezTo>
                  <a:cubicBezTo>
                    <a:pt x="861" y="241"/>
                    <a:pt x="764" y="207"/>
                    <a:pt x="662" y="207"/>
                  </a:cubicBezTo>
                  <a:cubicBezTo>
                    <a:pt x="613" y="207"/>
                    <a:pt x="563" y="215"/>
                    <a:pt x="513" y="230"/>
                  </a:cubicBezTo>
                  <a:cubicBezTo>
                    <a:pt x="477" y="242"/>
                    <a:pt x="438" y="248"/>
                    <a:pt x="400" y="248"/>
                  </a:cubicBezTo>
                  <a:cubicBezTo>
                    <a:pt x="361" y="248"/>
                    <a:pt x="322" y="242"/>
                    <a:pt x="287" y="230"/>
                  </a:cubicBezTo>
                  <a:cubicBezTo>
                    <a:pt x="227" y="207"/>
                    <a:pt x="156" y="147"/>
                    <a:pt x="203" y="76"/>
                  </a:cubicBezTo>
                  <a:cubicBezTo>
                    <a:pt x="235" y="35"/>
                    <a:pt x="197" y="1"/>
                    <a:pt x="1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6"/>
            <p:cNvSpPr/>
            <p:nvPr/>
          </p:nvSpPr>
          <p:spPr>
            <a:xfrm>
              <a:off x="6205346" y="2235130"/>
              <a:ext cx="20200" cy="28736"/>
            </a:xfrm>
            <a:custGeom>
              <a:avLst/>
              <a:gdLst/>
              <a:ahLst/>
              <a:cxnLst/>
              <a:rect l="l" t="t" r="r" b="b"/>
              <a:pathLst>
                <a:path w="620" h="882" extrusionOk="0">
                  <a:moveTo>
                    <a:pt x="0" y="0"/>
                  </a:moveTo>
                  <a:lnTo>
                    <a:pt x="0" y="881"/>
                  </a:lnTo>
                  <a:lnTo>
                    <a:pt x="619" y="881"/>
                  </a:lnTo>
                  <a:lnTo>
                    <a:pt x="6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6"/>
            <p:cNvSpPr/>
            <p:nvPr/>
          </p:nvSpPr>
          <p:spPr>
            <a:xfrm>
              <a:off x="6262752" y="2473681"/>
              <a:ext cx="170719" cy="297162"/>
            </a:xfrm>
            <a:custGeom>
              <a:avLst/>
              <a:gdLst/>
              <a:ahLst/>
              <a:cxnLst/>
              <a:rect l="l" t="t" r="r" b="b"/>
              <a:pathLst>
                <a:path w="5240" h="9121" extrusionOk="0">
                  <a:moveTo>
                    <a:pt x="0" y="1"/>
                  </a:moveTo>
                  <a:lnTo>
                    <a:pt x="0" y="8573"/>
                  </a:lnTo>
                  <a:lnTo>
                    <a:pt x="4596" y="9121"/>
                  </a:lnTo>
                  <a:lnTo>
                    <a:pt x="5239" y="129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6"/>
            <p:cNvSpPr/>
            <p:nvPr/>
          </p:nvSpPr>
          <p:spPr>
            <a:xfrm>
              <a:off x="6305725" y="2533791"/>
              <a:ext cx="81874" cy="15378"/>
            </a:xfrm>
            <a:custGeom>
              <a:avLst/>
              <a:gdLst/>
              <a:ahLst/>
              <a:cxnLst/>
              <a:rect l="l" t="t" r="r" b="b"/>
              <a:pathLst>
                <a:path w="2513" h="472" extrusionOk="0">
                  <a:moveTo>
                    <a:pt x="145" y="0"/>
                  </a:moveTo>
                  <a:cubicBezTo>
                    <a:pt x="126" y="0"/>
                    <a:pt x="109" y="7"/>
                    <a:pt x="98" y="25"/>
                  </a:cubicBezTo>
                  <a:cubicBezTo>
                    <a:pt x="0" y="243"/>
                    <a:pt x="162" y="471"/>
                    <a:pt x="382" y="471"/>
                  </a:cubicBezTo>
                  <a:cubicBezTo>
                    <a:pt x="402" y="471"/>
                    <a:pt x="423" y="469"/>
                    <a:pt x="444" y="465"/>
                  </a:cubicBezTo>
                  <a:cubicBezTo>
                    <a:pt x="503" y="441"/>
                    <a:pt x="563" y="394"/>
                    <a:pt x="610" y="346"/>
                  </a:cubicBezTo>
                  <a:cubicBezTo>
                    <a:pt x="646" y="299"/>
                    <a:pt x="682" y="227"/>
                    <a:pt x="741" y="191"/>
                  </a:cubicBezTo>
                  <a:cubicBezTo>
                    <a:pt x="757" y="182"/>
                    <a:pt x="771" y="179"/>
                    <a:pt x="785" y="179"/>
                  </a:cubicBezTo>
                  <a:cubicBezTo>
                    <a:pt x="843" y="179"/>
                    <a:pt x="881" y="250"/>
                    <a:pt x="920" y="299"/>
                  </a:cubicBezTo>
                  <a:cubicBezTo>
                    <a:pt x="956" y="346"/>
                    <a:pt x="1003" y="382"/>
                    <a:pt x="1051" y="418"/>
                  </a:cubicBezTo>
                  <a:cubicBezTo>
                    <a:pt x="1116" y="452"/>
                    <a:pt x="1187" y="466"/>
                    <a:pt x="1258" y="466"/>
                  </a:cubicBezTo>
                  <a:cubicBezTo>
                    <a:pt x="1409" y="466"/>
                    <a:pt x="1565" y="407"/>
                    <a:pt x="1694" y="358"/>
                  </a:cubicBezTo>
                  <a:cubicBezTo>
                    <a:pt x="1813" y="311"/>
                    <a:pt x="1944" y="275"/>
                    <a:pt x="2075" y="239"/>
                  </a:cubicBezTo>
                  <a:cubicBezTo>
                    <a:pt x="2122" y="227"/>
                    <a:pt x="2182" y="227"/>
                    <a:pt x="2230" y="227"/>
                  </a:cubicBezTo>
                  <a:cubicBezTo>
                    <a:pt x="2301" y="239"/>
                    <a:pt x="2360" y="263"/>
                    <a:pt x="2432" y="287"/>
                  </a:cubicBezTo>
                  <a:cubicBezTo>
                    <a:pt x="2437" y="288"/>
                    <a:pt x="2442" y="289"/>
                    <a:pt x="2447" y="289"/>
                  </a:cubicBezTo>
                  <a:cubicBezTo>
                    <a:pt x="2486" y="289"/>
                    <a:pt x="2513" y="246"/>
                    <a:pt x="2491" y="203"/>
                  </a:cubicBezTo>
                  <a:cubicBezTo>
                    <a:pt x="2433" y="116"/>
                    <a:pt x="2330" y="89"/>
                    <a:pt x="2220" y="89"/>
                  </a:cubicBezTo>
                  <a:cubicBezTo>
                    <a:pt x="2105" y="89"/>
                    <a:pt x="1982" y="119"/>
                    <a:pt x="1896" y="144"/>
                  </a:cubicBezTo>
                  <a:cubicBezTo>
                    <a:pt x="1691" y="212"/>
                    <a:pt x="1486" y="335"/>
                    <a:pt x="1270" y="335"/>
                  </a:cubicBezTo>
                  <a:cubicBezTo>
                    <a:pt x="1261" y="335"/>
                    <a:pt x="1251" y="335"/>
                    <a:pt x="1241" y="334"/>
                  </a:cubicBezTo>
                  <a:cubicBezTo>
                    <a:pt x="1122" y="334"/>
                    <a:pt x="1027" y="275"/>
                    <a:pt x="967" y="191"/>
                  </a:cubicBezTo>
                  <a:cubicBezTo>
                    <a:pt x="915" y="130"/>
                    <a:pt x="836" y="94"/>
                    <a:pt x="760" y="94"/>
                  </a:cubicBezTo>
                  <a:cubicBezTo>
                    <a:pt x="733" y="94"/>
                    <a:pt x="707" y="99"/>
                    <a:pt x="682" y="108"/>
                  </a:cubicBezTo>
                  <a:cubicBezTo>
                    <a:pt x="575" y="144"/>
                    <a:pt x="527" y="263"/>
                    <a:pt x="444" y="311"/>
                  </a:cubicBezTo>
                  <a:cubicBezTo>
                    <a:pt x="421" y="320"/>
                    <a:pt x="398" y="324"/>
                    <a:pt x="376" y="324"/>
                  </a:cubicBezTo>
                  <a:cubicBezTo>
                    <a:pt x="260" y="324"/>
                    <a:pt x="167" y="204"/>
                    <a:pt x="217" y="84"/>
                  </a:cubicBezTo>
                  <a:cubicBezTo>
                    <a:pt x="243" y="42"/>
                    <a:pt x="190" y="0"/>
                    <a:pt x="1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6"/>
            <p:cNvSpPr/>
            <p:nvPr/>
          </p:nvSpPr>
          <p:spPr>
            <a:xfrm>
              <a:off x="6309635" y="2579827"/>
              <a:ext cx="76107" cy="14042"/>
            </a:xfrm>
            <a:custGeom>
              <a:avLst/>
              <a:gdLst/>
              <a:ahLst/>
              <a:cxnLst/>
              <a:rect l="l" t="t" r="r" b="b"/>
              <a:pathLst>
                <a:path w="2336" h="431" extrusionOk="0">
                  <a:moveTo>
                    <a:pt x="76" y="1"/>
                  </a:moveTo>
                  <a:cubicBezTo>
                    <a:pt x="37" y="1"/>
                    <a:pt x="0" y="29"/>
                    <a:pt x="14" y="76"/>
                  </a:cubicBezTo>
                  <a:cubicBezTo>
                    <a:pt x="57" y="237"/>
                    <a:pt x="196" y="330"/>
                    <a:pt x="344" y="330"/>
                  </a:cubicBezTo>
                  <a:cubicBezTo>
                    <a:pt x="361" y="330"/>
                    <a:pt x="378" y="329"/>
                    <a:pt x="395" y="326"/>
                  </a:cubicBezTo>
                  <a:cubicBezTo>
                    <a:pt x="514" y="314"/>
                    <a:pt x="621" y="279"/>
                    <a:pt x="728" y="243"/>
                  </a:cubicBezTo>
                  <a:cubicBezTo>
                    <a:pt x="764" y="225"/>
                    <a:pt x="803" y="216"/>
                    <a:pt x="843" y="216"/>
                  </a:cubicBezTo>
                  <a:cubicBezTo>
                    <a:pt x="883" y="216"/>
                    <a:pt x="925" y="225"/>
                    <a:pt x="967" y="243"/>
                  </a:cubicBezTo>
                  <a:cubicBezTo>
                    <a:pt x="1026" y="279"/>
                    <a:pt x="1086" y="314"/>
                    <a:pt x="1133" y="362"/>
                  </a:cubicBezTo>
                  <a:cubicBezTo>
                    <a:pt x="1222" y="407"/>
                    <a:pt x="1322" y="431"/>
                    <a:pt x="1421" y="431"/>
                  </a:cubicBezTo>
                  <a:cubicBezTo>
                    <a:pt x="1506" y="431"/>
                    <a:pt x="1592" y="413"/>
                    <a:pt x="1669" y="374"/>
                  </a:cubicBezTo>
                  <a:cubicBezTo>
                    <a:pt x="1764" y="350"/>
                    <a:pt x="1859" y="314"/>
                    <a:pt x="1967" y="291"/>
                  </a:cubicBezTo>
                  <a:cubicBezTo>
                    <a:pt x="2014" y="279"/>
                    <a:pt x="2065" y="273"/>
                    <a:pt x="2117" y="273"/>
                  </a:cubicBezTo>
                  <a:cubicBezTo>
                    <a:pt x="2169" y="273"/>
                    <a:pt x="2223" y="279"/>
                    <a:pt x="2276" y="291"/>
                  </a:cubicBezTo>
                  <a:cubicBezTo>
                    <a:pt x="2312" y="279"/>
                    <a:pt x="2336" y="231"/>
                    <a:pt x="2312" y="195"/>
                  </a:cubicBezTo>
                  <a:cubicBezTo>
                    <a:pt x="2266" y="154"/>
                    <a:pt x="2205" y="139"/>
                    <a:pt x="2139" y="139"/>
                  </a:cubicBezTo>
                  <a:cubicBezTo>
                    <a:pt x="2032" y="139"/>
                    <a:pt x="1912" y="178"/>
                    <a:pt x="1824" y="207"/>
                  </a:cubicBezTo>
                  <a:cubicBezTo>
                    <a:pt x="1691" y="254"/>
                    <a:pt x="1536" y="332"/>
                    <a:pt x="1389" y="332"/>
                  </a:cubicBezTo>
                  <a:cubicBezTo>
                    <a:pt x="1351" y="332"/>
                    <a:pt x="1313" y="327"/>
                    <a:pt x="1276" y="314"/>
                  </a:cubicBezTo>
                  <a:cubicBezTo>
                    <a:pt x="1169" y="279"/>
                    <a:pt x="1097" y="183"/>
                    <a:pt x="1002" y="136"/>
                  </a:cubicBezTo>
                  <a:cubicBezTo>
                    <a:pt x="943" y="121"/>
                    <a:pt x="884" y="111"/>
                    <a:pt x="826" y="111"/>
                  </a:cubicBezTo>
                  <a:cubicBezTo>
                    <a:pt x="789" y="111"/>
                    <a:pt x="753" y="115"/>
                    <a:pt x="716" y="124"/>
                  </a:cubicBezTo>
                  <a:cubicBezTo>
                    <a:pt x="635" y="137"/>
                    <a:pt x="474" y="193"/>
                    <a:pt x="343" y="193"/>
                  </a:cubicBezTo>
                  <a:cubicBezTo>
                    <a:pt x="243" y="193"/>
                    <a:pt x="160" y="161"/>
                    <a:pt x="145" y="52"/>
                  </a:cubicBezTo>
                  <a:cubicBezTo>
                    <a:pt x="135" y="17"/>
                    <a:pt x="105" y="1"/>
                    <a:pt x="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6"/>
            <p:cNvSpPr/>
            <p:nvPr/>
          </p:nvSpPr>
          <p:spPr>
            <a:xfrm>
              <a:off x="6299502" y="2626677"/>
              <a:ext cx="84089" cy="17561"/>
            </a:xfrm>
            <a:custGeom>
              <a:avLst/>
              <a:gdLst/>
              <a:ahLst/>
              <a:cxnLst/>
              <a:rect l="l" t="t" r="r" b="b"/>
              <a:pathLst>
                <a:path w="2581" h="539" extrusionOk="0">
                  <a:moveTo>
                    <a:pt x="765" y="0"/>
                  </a:moveTo>
                  <a:cubicBezTo>
                    <a:pt x="741" y="0"/>
                    <a:pt x="716" y="13"/>
                    <a:pt x="706" y="43"/>
                  </a:cubicBezTo>
                  <a:cubicBezTo>
                    <a:pt x="646" y="162"/>
                    <a:pt x="563" y="269"/>
                    <a:pt x="468" y="353"/>
                  </a:cubicBezTo>
                  <a:cubicBezTo>
                    <a:pt x="428" y="375"/>
                    <a:pt x="380" y="387"/>
                    <a:pt x="334" y="387"/>
                  </a:cubicBezTo>
                  <a:cubicBezTo>
                    <a:pt x="257" y="387"/>
                    <a:pt x="185" y="352"/>
                    <a:pt x="170" y="269"/>
                  </a:cubicBezTo>
                  <a:cubicBezTo>
                    <a:pt x="161" y="229"/>
                    <a:pt x="134" y="212"/>
                    <a:pt x="104" y="212"/>
                  </a:cubicBezTo>
                  <a:cubicBezTo>
                    <a:pt x="55" y="212"/>
                    <a:pt x="1" y="258"/>
                    <a:pt x="15" y="317"/>
                  </a:cubicBezTo>
                  <a:cubicBezTo>
                    <a:pt x="56" y="450"/>
                    <a:pt x="185" y="539"/>
                    <a:pt x="326" y="539"/>
                  </a:cubicBezTo>
                  <a:cubicBezTo>
                    <a:pt x="349" y="539"/>
                    <a:pt x="373" y="536"/>
                    <a:pt x="396" y="531"/>
                  </a:cubicBezTo>
                  <a:cubicBezTo>
                    <a:pt x="551" y="508"/>
                    <a:pt x="670" y="400"/>
                    <a:pt x="730" y="257"/>
                  </a:cubicBezTo>
                  <a:cubicBezTo>
                    <a:pt x="842" y="411"/>
                    <a:pt x="1008" y="503"/>
                    <a:pt x="1188" y="503"/>
                  </a:cubicBezTo>
                  <a:cubicBezTo>
                    <a:pt x="1218" y="503"/>
                    <a:pt x="1248" y="501"/>
                    <a:pt x="1278" y="496"/>
                  </a:cubicBezTo>
                  <a:cubicBezTo>
                    <a:pt x="1480" y="472"/>
                    <a:pt x="1659" y="388"/>
                    <a:pt x="1861" y="353"/>
                  </a:cubicBezTo>
                  <a:cubicBezTo>
                    <a:pt x="1899" y="344"/>
                    <a:pt x="1938" y="340"/>
                    <a:pt x="1979" y="340"/>
                  </a:cubicBezTo>
                  <a:cubicBezTo>
                    <a:pt x="2052" y="340"/>
                    <a:pt x="2129" y="353"/>
                    <a:pt x="2206" y="377"/>
                  </a:cubicBezTo>
                  <a:cubicBezTo>
                    <a:pt x="2290" y="400"/>
                    <a:pt x="2373" y="448"/>
                    <a:pt x="2456" y="472"/>
                  </a:cubicBezTo>
                  <a:cubicBezTo>
                    <a:pt x="2466" y="475"/>
                    <a:pt x="2475" y="477"/>
                    <a:pt x="2484" y="477"/>
                  </a:cubicBezTo>
                  <a:cubicBezTo>
                    <a:pt x="2542" y="477"/>
                    <a:pt x="2581" y="416"/>
                    <a:pt x="2540" y="365"/>
                  </a:cubicBezTo>
                  <a:cubicBezTo>
                    <a:pt x="2421" y="246"/>
                    <a:pt x="2266" y="186"/>
                    <a:pt x="2111" y="186"/>
                  </a:cubicBezTo>
                  <a:cubicBezTo>
                    <a:pt x="2089" y="184"/>
                    <a:pt x="2067" y="184"/>
                    <a:pt x="2045" y="184"/>
                  </a:cubicBezTo>
                  <a:cubicBezTo>
                    <a:pt x="1901" y="184"/>
                    <a:pt x="1757" y="216"/>
                    <a:pt x="1623" y="257"/>
                  </a:cubicBezTo>
                  <a:cubicBezTo>
                    <a:pt x="1488" y="320"/>
                    <a:pt x="1334" y="355"/>
                    <a:pt x="1179" y="355"/>
                  </a:cubicBezTo>
                  <a:cubicBezTo>
                    <a:pt x="1156" y="355"/>
                    <a:pt x="1134" y="354"/>
                    <a:pt x="1111" y="353"/>
                  </a:cubicBezTo>
                  <a:cubicBezTo>
                    <a:pt x="968" y="317"/>
                    <a:pt x="813" y="222"/>
                    <a:pt x="825" y="67"/>
                  </a:cubicBezTo>
                  <a:cubicBezTo>
                    <a:pt x="832" y="25"/>
                    <a:pt x="799" y="0"/>
                    <a:pt x="7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6"/>
            <p:cNvSpPr/>
            <p:nvPr/>
          </p:nvSpPr>
          <p:spPr>
            <a:xfrm>
              <a:off x="6307908" y="2665219"/>
              <a:ext cx="73566" cy="17495"/>
            </a:xfrm>
            <a:custGeom>
              <a:avLst/>
              <a:gdLst/>
              <a:ahLst/>
              <a:cxnLst/>
              <a:rect l="l" t="t" r="r" b="b"/>
              <a:pathLst>
                <a:path w="2258" h="537" extrusionOk="0">
                  <a:moveTo>
                    <a:pt x="1155" y="0"/>
                  </a:moveTo>
                  <a:cubicBezTo>
                    <a:pt x="1124" y="0"/>
                    <a:pt x="1091" y="23"/>
                    <a:pt x="1091" y="63"/>
                  </a:cubicBezTo>
                  <a:cubicBezTo>
                    <a:pt x="1077" y="131"/>
                    <a:pt x="1012" y="149"/>
                    <a:pt x="943" y="149"/>
                  </a:cubicBezTo>
                  <a:cubicBezTo>
                    <a:pt x="893" y="149"/>
                    <a:pt x="841" y="139"/>
                    <a:pt x="805" y="134"/>
                  </a:cubicBezTo>
                  <a:cubicBezTo>
                    <a:pt x="769" y="122"/>
                    <a:pt x="734" y="117"/>
                    <a:pt x="698" y="117"/>
                  </a:cubicBezTo>
                  <a:cubicBezTo>
                    <a:pt x="628" y="117"/>
                    <a:pt x="559" y="138"/>
                    <a:pt x="496" y="170"/>
                  </a:cubicBezTo>
                  <a:cubicBezTo>
                    <a:pt x="424" y="217"/>
                    <a:pt x="400" y="348"/>
                    <a:pt x="329" y="384"/>
                  </a:cubicBezTo>
                  <a:cubicBezTo>
                    <a:pt x="315" y="391"/>
                    <a:pt x="303" y="394"/>
                    <a:pt x="291" y="394"/>
                  </a:cubicBezTo>
                  <a:cubicBezTo>
                    <a:pt x="199" y="394"/>
                    <a:pt x="161" y="211"/>
                    <a:pt x="150" y="158"/>
                  </a:cubicBezTo>
                  <a:cubicBezTo>
                    <a:pt x="145" y="126"/>
                    <a:pt x="114" y="111"/>
                    <a:pt x="82" y="111"/>
                  </a:cubicBezTo>
                  <a:cubicBezTo>
                    <a:pt x="42" y="111"/>
                    <a:pt x="1" y="135"/>
                    <a:pt x="7" y="182"/>
                  </a:cubicBezTo>
                  <a:cubicBezTo>
                    <a:pt x="19" y="313"/>
                    <a:pt x="91" y="432"/>
                    <a:pt x="186" y="503"/>
                  </a:cubicBezTo>
                  <a:cubicBezTo>
                    <a:pt x="220" y="526"/>
                    <a:pt x="258" y="537"/>
                    <a:pt x="296" y="537"/>
                  </a:cubicBezTo>
                  <a:cubicBezTo>
                    <a:pt x="376" y="537"/>
                    <a:pt x="455" y="489"/>
                    <a:pt x="496" y="408"/>
                  </a:cubicBezTo>
                  <a:cubicBezTo>
                    <a:pt x="543" y="348"/>
                    <a:pt x="567" y="265"/>
                    <a:pt x="662" y="253"/>
                  </a:cubicBezTo>
                  <a:cubicBezTo>
                    <a:pt x="746" y="253"/>
                    <a:pt x="841" y="265"/>
                    <a:pt x="924" y="289"/>
                  </a:cubicBezTo>
                  <a:cubicBezTo>
                    <a:pt x="1031" y="289"/>
                    <a:pt x="1127" y="241"/>
                    <a:pt x="1186" y="158"/>
                  </a:cubicBezTo>
                  <a:cubicBezTo>
                    <a:pt x="1306" y="204"/>
                    <a:pt x="1433" y="222"/>
                    <a:pt x="1562" y="222"/>
                  </a:cubicBezTo>
                  <a:cubicBezTo>
                    <a:pt x="1599" y="222"/>
                    <a:pt x="1637" y="220"/>
                    <a:pt x="1674" y="217"/>
                  </a:cubicBezTo>
                  <a:cubicBezTo>
                    <a:pt x="1758" y="217"/>
                    <a:pt x="1841" y="217"/>
                    <a:pt x="1924" y="241"/>
                  </a:cubicBezTo>
                  <a:cubicBezTo>
                    <a:pt x="2008" y="241"/>
                    <a:pt x="2103" y="229"/>
                    <a:pt x="2186" y="217"/>
                  </a:cubicBezTo>
                  <a:cubicBezTo>
                    <a:pt x="2254" y="195"/>
                    <a:pt x="2258" y="86"/>
                    <a:pt x="2196" y="86"/>
                  </a:cubicBezTo>
                  <a:cubicBezTo>
                    <a:pt x="2193" y="86"/>
                    <a:pt x="2190" y="86"/>
                    <a:pt x="2186" y="87"/>
                  </a:cubicBezTo>
                  <a:cubicBezTo>
                    <a:pt x="2052" y="87"/>
                    <a:pt x="1905" y="127"/>
                    <a:pt x="1769" y="127"/>
                  </a:cubicBezTo>
                  <a:cubicBezTo>
                    <a:pt x="1724" y="127"/>
                    <a:pt x="1680" y="122"/>
                    <a:pt x="1639" y="110"/>
                  </a:cubicBezTo>
                  <a:cubicBezTo>
                    <a:pt x="1484" y="63"/>
                    <a:pt x="1329" y="51"/>
                    <a:pt x="1174" y="3"/>
                  </a:cubicBezTo>
                  <a:cubicBezTo>
                    <a:pt x="1168" y="1"/>
                    <a:pt x="1162" y="0"/>
                    <a:pt x="11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6"/>
            <p:cNvSpPr/>
            <p:nvPr/>
          </p:nvSpPr>
          <p:spPr>
            <a:xfrm>
              <a:off x="6301881" y="2718943"/>
              <a:ext cx="49228" cy="10849"/>
            </a:xfrm>
            <a:custGeom>
              <a:avLst/>
              <a:gdLst/>
              <a:ahLst/>
              <a:cxnLst/>
              <a:rect l="l" t="t" r="r" b="b"/>
              <a:pathLst>
                <a:path w="1511" h="333" extrusionOk="0">
                  <a:moveTo>
                    <a:pt x="632" y="0"/>
                  </a:moveTo>
                  <a:cubicBezTo>
                    <a:pt x="571" y="0"/>
                    <a:pt x="508" y="3"/>
                    <a:pt x="443" y="9"/>
                  </a:cubicBezTo>
                  <a:cubicBezTo>
                    <a:pt x="323" y="21"/>
                    <a:pt x="192" y="57"/>
                    <a:pt x="73" y="104"/>
                  </a:cubicBezTo>
                  <a:cubicBezTo>
                    <a:pt x="1" y="136"/>
                    <a:pt x="37" y="230"/>
                    <a:pt x="102" y="230"/>
                  </a:cubicBezTo>
                  <a:cubicBezTo>
                    <a:pt x="112" y="230"/>
                    <a:pt x="122" y="228"/>
                    <a:pt x="133" y="223"/>
                  </a:cubicBezTo>
                  <a:cubicBezTo>
                    <a:pt x="240" y="188"/>
                    <a:pt x="347" y="164"/>
                    <a:pt x="454" y="140"/>
                  </a:cubicBezTo>
                  <a:cubicBezTo>
                    <a:pt x="530" y="132"/>
                    <a:pt x="606" y="123"/>
                    <a:pt x="682" y="123"/>
                  </a:cubicBezTo>
                  <a:cubicBezTo>
                    <a:pt x="713" y="123"/>
                    <a:pt x="744" y="125"/>
                    <a:pt x="776" y="128"/>
                  </a:cubicBezTo>
                  <a:cubicBezTo>
                    <a:pt x="883" y="128"/>
                    <a:pt x="1002" y="152"/>
                    <a:pt x="1109" y="200"/>
                  </a:cubicBezTo>
                  <a:cubicBezTo>
                    <a:pt x="1205" y="247"/>
                    <a:pt x="1312" y="295"/>
                    <a:pt x="1431" y="331"/>
                  </a:cubicBezTo>
                  <a:cubicBezTo>
                    <a:pt x="1435" y="332"/>
                    <a:pt x="1439" y="332"/>
                    <a:pt x="1443" y="332"/>
                  </a:cubicBezTo>
                  <a:cubicBezTo>
                    <a:pt x="1484" y="332"/>
                    <a:pt x="1511" y="280"/>
                    <a:pt x="1478" y="247"/>
                  </a:cubicBezTo>
                  <a:cubicBezTo>
                    <a:pt x="1395" y="164"/>
                    <a:pt x="1288" y="104"/>
                    <a:pt x="1181" y="81"/>
                  </a:cubicBezTo>
                  <a:cubicBezTo>
                    <a:pt x="1062" y="45"/>
                    <a:pt x="931" y="21"/>
                    <a:pt x="812" y="9"/>
                  </a:cubicBezTo>
                  <a:cubicBezTo>
                    <a:pt x="752" y="3"/>
                    <a:pt x="693" y="0"/>
                    <a:pt x="6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6"/>
            <p:cNvSpPr/>
            <p:nvPr/>
          </p:nvSpPr>
          <p:spPr>
            <a:xfrm>
              <a:off x="6334526" y="2472508"/>
              <a:ext cx="20200" cy="28736"/>
            </a:xfrm>
            <a:custGeom>
              <a:avLst/>
              <a:gdLst/>
              <a:ahLst/>
              <a:cxnLst/>
              <a:rect l="l" t="t" r="r" b="b"/>
              <a:pathLst>
                <a:path w="620" h="882" extrusionOk="0">
                  <a:moveTo>
                    <a:pt x="0" y="1"/>
                  </a:moveTo>
                  <a:lnTo>
                    <a:pt x="0" y="882"/>
                  </a:lnTo>
                  <a:lnTo>
                    <a:pt x="619" y="882"/>
                  </a:lnTo>
                  <a:lnTo>
                    <a:pt x="61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6"/>
            <p:cNvSpPr/>
            <p:nvPr/>
          </p:nvSpPr>
          <p:spPr>
            <a:xfrm>
              <a:off x="6326739" y="2239007"/>
              <a:ext cx="118363" cy="120546"/>
            </a:xfrm>
            <a:custGeom>
              <a:avLst/>
              <a:gdLst/>
              <a:ahLst/>
              <a:cxnLst/>
              <a:rect l="l" t="t" r="r" b="b"/>
              <a:pathLst>
                <a:path w="3633" h="3700" extrusionOk="0">
                  <a:moveTo>
                    <a:pt x="3632" y="0"/>
                  </a:moveTo>
                  <a:lnTo>
                    <a:pt x="156" y="107"/>
                  </a:lnTo>
                  <a:lnTo>
                    <a:pt x="1" y="3370"/>
                  </a:lnTo>
                  <a:cubicBezTo>
                    <a:pt x="1" y="3370"/>
                    <a:pt x="2649" y="3700"/>
                    <a:pt x="3423" y="3700"/>
                  </a:cubicBezTo>
                  <a:cubicBezTo>
                    <a:pt x="3555" y="3700"/>
                    <a:pt x="3632" y="3690"/>
                    <a:pt x="3632" y="3667"/>
                  </a:cubicBezTo>
                  <a:lnTo>
                    <a:pt x="363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6"/>
            <p:cNvSpPr/>
            <p:nvPr/>
          </p:nvSpPr>
          <p:spPr>
            <a:xfrm>
              <a:off x="6348079" y="2265593"/>
              <a:ext cx="49685" cy="23001"/>
            </a:xfrm>
            <a:custGeom>
              <a:avLst/>
              <a:gdLst/>
              <a:ahLst/>
              <a:cxnLst/>
              <a:rect l="l" t="t" r="r" b="b"/>
              <a:pathLst>
                <a:path w="1525" h="706" extrusionOk="0">
                  <a:moveTo>
                    <a:pt x="554" y="1"/>
                  </a:moveTo>
                  <a:cubicBezTo>
                    <a:pt x="535" y="1"/>
                    <a:pt x="516" y="6"/>
                    <a:pt x="501" y="18"/>
                  </a:cubicBezTo>
                  <a:cubicBezTo>
                    <a:pt x="453" y="65"/>
                    <a:pt x="418" y="137"/>
                    <a:pt x="406" y="208"/>
                  </a:cubicBezTo>
                  <a:cubicBezTo>
                    <a:pt x="394" y="256"/>
                    <a:pt x="394" y="339"/>
                    <a:pt x="346" y="363"/>
                  </a:cubicBezTo>
                  <a:cubicBezTo>
                    <a:pt x="335" y="371"/>
                    <a:pt x="323" y="374"/>
                    <a:pt x="313" y="374"/>
                  </a:cubicBezTo>
                  <a:cubicBezTo>
                    <a:pt x="257" y="374"/>
                    <a:pt x="215" y="284"/>
                    <a:pt x="215" y="244"/>
                  </a:cubicBezTo>
                  <a:cubicBezTo>
                    <a:pt x="205" y="202"/>
                    <a:pt x="212" y="80"/>
                    <a:pt x="144" y="80"/>
                  </a:cubicBezTo>
                  <a:cubicBezTo>
                    <a:pt x="134" y="80"/>
                    <a:pt x="122" y="83"/>
                    <a:pt x="108" y="89"/>
                  </a:cubicBezTo>
                  <a:cubicBezTo>
                    <a:pt x="1" y="137"/>
                    <a:pt x="60" y="327"/>
                    <a:pt x="108" y="399"/>
                  </a:cubicBezTo>
                  <a:cubicBezTo>
                    <a:pt x="152" y="475"/>
                    <a:pt x="235" y="531"/>
                    <a:pt x="322" y="531"/>
                  </a:cubicBezTo>
                  <a:cubicBezTo>
                    <a:pt x="330" y="531"/>
                    <a:pt x="338" y="531"/>
                    <a:pt x="346" y="530"/>
                  </a:cubicBezTo>
                  <a:cubicBezTo>
                    <a:pt x="441" y="530"/>
                    <a:pt x="513" y="458"/>
                    <a:pt x="537" y="375"/>
                  </a:cubicBezTo>
                  <a:cubicBezTo>
                    <a:pt x="537" y="363"/>
                    <a:pt x="549" y="351"/>
                    <a:pt x="549" y="339"/>
                  </a:cubicBezTo>
                  <a:cubicBezTo>
                    <a:pt x="560" y="375"/>
                    <a:pt x="572" y="399"/>
                    <a:pt x="584" y="434"/>
                  </a:cubicBezTo>
                  <a:cubicBezTo>
                    <a:pt x="620" y="518"/>
                    <a:pt x="668" y="649"/>
                    <a:pt x="763" y="696"/>
                  </a:cubicBezTo>
                  <a:cubicBezTo>
                    <a:pt x="780" y="703"/>
                    <a:pt x="797" y="706"/>
                    <a:pt x="814" y="706"/>
                  </a:cubicBezTo>
                  <a:cubicBezTo>
                    <a:pt x="887" y="706"/>
                    <a:pt x="950" y="647"/>
                    <a:pt x="989" y="589"/>
                  </a:cubicBezTo>
                  <a:cubicBezTo>
                    <a:pt x="1013" y="542"/>
                    <a:pt x="1037" y="494"/>
                    <a:pt x="1060" y="434"/>
                  </a:cubicBezTo>
                  <a:cubicBezTo>
                    <a:pt x="1096" y="458"/>
                    <a:pt x="1132" y="470"/>
                    <a:pt x="1168" y="482"/>
                  </a:cubicBezTo>
                  <a:cubicBezTo>
                    <a:pt x="1311" y="482"/>
                    <a:pt x="1441" y="422"/>
                    <a:pt x="1525" y="315"/>
                  </a:cubicBezTo>
                  <a:cubicBezTo>
                    <a:pt x="1525" y="292"/>
                    <a:pt x="1513" y="280"/>
                    <a:pt x="1501" y="268"/>
                  </a:cubicBezTo>
                  <a:cubicBezTo>
                    <a:pt x="1483" y="260"/>
                    <a:pt x="1465" y="257"/>
                    <a:pt x="1447" y="257"/>
                  </a:cubicBezTo>
                  <a:cubicBezTo>
                    <a:pt x="1382" y="257"/>
                    <a:pt x="1316" y="299"/>
                    <a:pt x="1251" y="327"/>
                  </a:cubicBezTo>
                  <a:cubicBezTo>
                    <a:pt x="1241" y="332"/>
                    <a:pt x="1212" y="337"/>
                    <a:pt x="1182" y="337"/>
                  </a:cubicBezTo>
                  <a:cubicBezTo>
                    <a:pt x="1138" y="337"/>
                    <a:pt x="1094" y="327"/>
                    <a:pt x="1108" y="292"/>
                  </a:cubicBezTo>
                  <a:cubicBezTo>
                    <a:pt x="1130" y="224"/>
                    <a:pt x="1078" y="181"/>
                    <a:pt x="1027" y="181"/>
                  </a:cubicBezTo>
                  <a:cubicBezTo>
                    <a:pt x="997" y="181"/>
                    <a:pt x="967" y="196"/>
                    <a:pt x="953" y="232"/>
                  </a:cubicBezTo>
                  <a:cubicBezTo>
                    <a:pt x="930" y="303"/>
                    <a:pt x="894" y="363"/>
                    <a:pt x="870" y="434"/>
                  </a:cubicBezTo>
                  <a:cubicBezTo>
                    <a:pt x="846" y="458"/>
                    <a:pt x="822" y="494"/>
                    <a:pt x="810" y="530"/>
                  </a:cubicBezTo>
                  <a:cubicBezTo>
                    <a:pt x="799" y="518"/>
                    <a:pt x="799" y="506"/>
                    <a:pt x="787" y="494"/>
                  </a:cubicBezTo>
                  <a:cubicBezTo>
                    <a:pt x="715" y="363"/>
                    <a:pt x="668" y="220"/>
                    <a:pt x="644" y="65"/>
                  </a:cubicBezTo>
                  <a:cubicBezTo>
                    <a:pt x="636" y="25"/>
                    <a:pt x="595" y="1"/>
                    <a:pt x="5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6"/>
            <p:cNvSpPr/>
            <p:nvPr/>
          </p:nvSpPr>
          <p:spPr>
            <a:xfrm>
              <a:off x="6346157" y="2307849"/>
              <a:ext cx="73729" cy="15085"/>
            </a:xfrm>
            <a:custGeom>
              <a:avLst/>
              <a:gdLst/>
              <a:ahLst/>
              <a:cxnLst/>
              <a:rect l="l" t="t" r="r" b="b"/>
              <a:pathLst>
                <a:path w="2263" h="463" extrusionOk="0">
                  <a:moveTo>
                    <a:pt x="128" y="1"/>
                  </a:moveTo>
                  <a:cubicBezTo>
                    <a:pt x="101" y="1"/>
                    <a:pt x="74" y="14"/>
                    <a:pt x="60" y="42"/>
                  </a:cubicBezTo>
                  <a:cubicBezTo>
                    <a:pt x="12" y="197"/>
                    <a:pt x="0" y="423"/>
                    <a:pt x="203" y="459"/>
                  </a:cubicBezTo>
                  <a:cubicBezTo>
                    <a:pt x="215" y="461"/>
                    <a:pt x="227" y="462"/>
                    <a:pt x="239" y="462"/>
                  </a:cubicBezTo>
                  <a:cubicBezTo>
                    <a:pt x="298" y="462"/>
                    <a:pt x="352" y="439"/>
                    <a:pt x="381" y="399"/>
                  </a:cubicBezTo>
                  <a:cubicBezTo>
                    <a:pt x="405" y="364"/>
                    <a:pt x="465" y="185"/>
                    <a:pt x="500" y="185"/>
                  </a:cubicBezTo>
                  <a:cubicBezTo>
                    <a:pt x="500" y="185"/>
                    <a:pt x="584" y="316"/>
                    <a:pt x="596" y="340"/>
                  </a:cubicBezTo>
                  <a:cubicBezTo>
                    <a:pt x="655" y="388"/>
                    <a:pt x="715" y="411"/>
                    <a:pt x="774" y="411"/>
                  </a:cubicBezTo>
                  <a:cubicBezTo>
                    <a:pt x="846" y="411"/>
                    <a:pt x="917" y="388"/>
                    <a:pt x="965" y="352"/>
                  </a:cubicBezTo>
                  <a:cubicBezTo>
                    <a:pt x="989" y="328"/>
                    <a:pt x="1012" y="292"/>
                    <a:pt x="1024" y="268"/>
                  </a:cubicBezTo>
                  <a:cubicBezTo>
                    <a:pt x="1024" y="280"/>
                    <a:pt x="1036" y="304"/>
                    <a:pt x="1036" y="328"/>
                  </a:cubicBezTo>
                  <a:cubicBezTo>
                    <a:pt x="1060" y="376"/>
                    <a:pt x="1096" y="423"/>
                    <a:pt x="1155" y="435"/>
                  </a:cubicBezTo>
                  <a:cubicBezTo>
                    <a:pt x="1165" y="438"/>
                    <a:pt x="1175" y="439"/>
                    <a:pt x="1185" y="439"/>
                  </a:cubicBezTo>
                  <a:cubicBezTo>
                    <a:pt x="1268" y="439"/>
                    <a:pt x="1341" y="355"/>
                    <a:pt x="1405" y="280"/>
                  </a:cubicBezTo>
                  <a:cubicBezTo>
                    <a:pt x="1453" y="340"/>
                    <a:pt x="1512" y="388"/>
                    <a:pt x="1572" y="411"/>
                  </a:cubicBezTo>
                  <a:cubicBezTo>
                    <a:pt x="1591" y="416"/>
                    <a:pt x="1609" y="418"/>
                    <a:pt x="1626" y="418"/>
                  </a:cubicBezTo>
                  <a:cubicBezTo>
                    <a:pt x="1731" y="418"/>
                    <a:pt x="1786" y="329"/>
                    <a:pt x="1858" y="257"/>
                  </a:cubicBezTo>
                  <a:cubicBezTo>
                    <a:pt x="1875" y="243"/>
                    <a:pt x="1883" y="238"/>
                    <a:pt x="1885" y="238"/>
                  </a:cubicBezTo>
                  <a:lnTo>
                    <a:pt x="1885" y="238"/>
                  </a:lnTo>
                  <a:cubicBezTo>
                    <a:pt x="1889" y="238"/>
                    <a:pt x="1877" y="253"/>
                    <a:pt x="1870" y="268"/>
                  </a:cubicBezTo>
                  <a:cubicBezTo>
                    <a:pt x="1858" y="340"/>
                    <a:pt x="1905" y="411"/>
                    <a:pt x="1977" y="423"/>
                  </a:cubicBezTo>
                  <a:cubicBezTo>
                    <a:pt x="1988" y="425"/>
                    <a:pt x="1999" y="426"/>
                    <a:pt x="2010" y="426"/>
                  </a:cubicBezTo>
                  <a:cubicBezTo>
                    <a:pt x="2118" y="426"/>
                    <a:pt x="2174" y="322"/>
                    <a:pt x="2239" y="257"/>
                  </a:cubicBezTo>
                  <a:cubicBezTo>
                    <a:pt x="2262" y="233"/>
                    <a:pt x="2227" y="197"/>
                    <a:pt x="2203" y="185"/>
                  </a:cubicBezTo>
                  <a:cubicBezTo>
                    <a:pt x="2167" y="185"/>
                    <a:pt x="2120" y="185"/>
                    <a:pt x="2084" y="209"/>
                  </a:cubicBezTo>
                  <a:cubicBezTo>
                    <a:pt x="2072" y="221"/>
                    <a:pt x="2060" y="221"/>
                    <a:pt x="2048" y="233"/>
                  </a:cubicBezTo>
                  <a:cubicBezTo>
                    <a:pt x="2036" y="245"/>
                    <a:pt x="2036" y="257"/>
                    <a:pt x="2024" y="257"/>
                  </a:cubicBezTo>
                  <a:cubicBezTo>
                    <a:pt x="2024" y="221"/>
                    <a:pt x="2024" y="185"/>
                    <a:pt x="2024" y="161"/>
                  </a:cubicBezTo>
                  <a:cubicBezTo>
                    <a:pt x="2001" y="126"/>
                    <a:pt x="1977" y="102"/>
                    <a:pt x="1929" y="90"/>
                  </a:cubicBezTo>
                  <a:cubicBezTo>
                    <a:pt x="1911" y="84"/>
                    <a:pt x="1891" y="81"/>
                    <a:pt x="1872" y="81"/>
                  </a:cubicBezTo>
                  <a:cubicBezTo>
                    <a:pt x="1817" y="81"/>
                    <a:pt x="1762" y="105"/>
                    <a:pt x="1727" y="149"/>
                  </a:cubicBezTo>
                  <a:cubicBezTo>
                    <a:pt x="1691" y="173"/>
                    <a:pt x="1655" y="257"/>
                    <a:pt x="1608" y="257"/>
                  </a:cubicBezTo>
                  <a:cubicBezTo>
                    <a:pt x="1560" y="257"/>
                    <a:pt x="1512" y="149"/>
                    <a:pt x="1489" y="102"/>
                  </a:cubicBezTo>
                  <a:cubicBezTo>
                    <a:pt x="1475" y="75"/>
                    <a:pt x="1447" y="60"/>
                    <a:pt x="1416" y="60"/>
                  </a:cubicBezTo>
                  <a:cubicBezTo>
                    <a:pt x="1392" y="60"/>
                    <a:pt x="1367" y="69"/>
                    <a:pt x="1346" y="90"/>
                  </a:cubicBezTo>
                  <a:cubicBezTo>
                    <a:pt x="1334" y="102"/>
                    <a:pt x="1191" y="268"/>
                    <a:pt x="1179" y="268"/>
                  </a:cubicBezTo>
                  <a:cubicBezTo>
                    <a:pt x="1179" y="233"/>
                    <a:pt x="1179" y="197"/>
                    <a:pt x="1179" y="161"/>
                  </a:cubicBezTo>
                  <a:cubicBezTo>
                    <a:pt x="1179" y="126"/>
                    <a:pt x="1167" y="90"/>
                    <a:pt x="1155" y="54"/>
                  </a:cubicBezTo>
                  <a:cubicBezTo>
                    <a:pt x="1146" y="18"/>
                    <a:pt x="1116" y="2"/>
                    <a:pt x="1081" y="2"/>
                  </a:cubicBezTo>
                  <a:cubicBezTo>
                    <a:pt x="1071" y="2"/>
                    <a:pt x="1059" y="4"/>
                    <a:pt x="1048" y="7"/>
                  </a:cubicBezTo>
                  <a:cubicBezTo>
                    <a:pt x="1000" y="30"/>
                    <a:pt x="953" y="66"/>
                    <a:pt x="917" y="114"/>
                  </a:cubicBezTo>
                  <a:cubicBezTo>
                    <a:pt x="893" y="161"/>
                    <a:pt x="869" y="221"/>
                    <a:pt x="822" y="245"/>
                  </a:cubicBezTo>
                  <a:cubicBezTo>
                    <a:pt x="801" y="253"/>
                    <a:pt x="784" y="256"/>
                    <a:pt x="769" y="256"/>
                  </a:cubicBezTo>
                  <a:cubicBezTo>
                    <a:pt x="669" y="256"/>
                    <a:pt x="670" y="104"/>
                    <a:pt x="608" y="42"/>
                  </a:cubicBezTo>
                  <a:cubicBezTo>
                    <a:pt x="575" y="22"/>
                    <a:pt x="540" y="13"/>
                    <a:pt x="505" y="13"/>
                  </a:cubicBezTo>
                  <a:cubicBezTo>
                    <a:pt x="439" y="13"/>
                    <a:pt x="377" y="47"/>
                    <a:pt x="346" y="102"/>
                  </a:cubicBezTo>
                  <a:cubicBezTo>
                    <a:pt x="310" y="149"/>
                    <a:pt x="298" y="197"/>
                    <a:pt x="274" y="245"/>
                  </a:cubicBezTo>
                  <a:cubicBezTo>
                    <a:pt x="265" y="272"/>
                    <a:pt x="249" y="300"/>
                    <a:pt x="225" y="300"/>
                  </a:cubicBezTo>
                  <a:cubicBezTo>
                    <a:pt x="218" y="300"/>
                    <a:pt x="211" y="298"/>
                    <a:pt x="203" y="292"/>
                  </a:cubicBezTo>
                  <a:cubicBezTo>
                    <a:pt x="155" y="268"/>
                    <a:pt x="179" y="126"/>
                    <a:pt x="203" y="90"/>
                  </a:cubicBezTo>
                  <a:cubicBezTo>
                    <a:pt x="210" y="32"/>
                    <a:pt x="169" y="1"/>
                    <a:pt x="12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6"/>
            <p:cNvSpPr/>
            <p:nvPr/>
          </p:nvSpPr>
          <p:spPr>
            <a:xfrm>
              <a:off x="7313978" y="3660408"/>
              <a:ext cx="231220" cy="369881"/>
            </a:xfrm>
            <a:custGeom>
              <a:avLst/>
              <a:gdLst/>
              <a:ahLst/>
              <a:cxnLst/>
              <a:rect l="l" t="t" r="r" b="b"/>
              <a:pathLst>
                <a:path w="7097" h="11353" extrusionOk="0">
                  <a:moveTo>
                    <a:pt x="1663" y="0"/>
                  </a:moveTo>
                  <a:cubicBezTo>
                    <a:pt x="1465" y="0"/>
                    <a:pt x="1266" y="35"/>
                    <a:pt x="1084" y="128"/>
                  </a:cubicBezTo>
                  <a:cubicBezTo>
                    <a:pt x="620" y="366"/>
                    <a:pt x="250" y="735"/>
                    <a:pt x="0" y="1199"/>
                  </a:cubicBezTo>
                  <a:lnTo>
                    <a:pt x="310" y="2175"/>
                  </a:lnTo>
                  <a:cubicBezTo>
                    <a:pt x="310" y="2175"/>
                    <a:pt x="2775" y="7319"/>
                    <a:pt x="2620" y="7319"/>
                  </a:cubicBezTo>
                  <a:cubicBezTo>
                    <a:pt x="2453" y="7319"/>
                    <a:pt x="1310" y="7986"/>
                    <a:pt x="1310" y="8962"/>
                  </a:cubicBezTo>
                  <a:cubicBezTo>
                    <a:pt x="1310" y="9938"/>
                    <a:pt x="1334" y="10831"/>
                    <a:pt x="1822" y="10891"/>
                  </a:cubicBezTo>
                  <a:cubicBezTo>
                    <a:pt x="1977" y="10909"/>
                    <a:pt x="2129" y="10918"/>
                    <a:pt x="2280" y="10918"/>
                  </a:cubicBezTo>
                  <a:cubicBezTo>
                    <a:pt x="2432" y="10918"/>
                    <a:pt x="2584" y="10909"/>
                    <a:pt x="2739" y="10891"/>
                  </a:cubicBezTo>
                  <a:cubicBezTo>
                    <a:pt x="2739" y="10891"/>
                    <a:pt x="3246" y="11352"/>
                    <a:pt x="3675" y="11352"/>
                  </a:cubicBezTo>
                  <a:cubicBezTo>
                    <a:pt x="3738" y="11352"/>
                    <a:pt x="3800" y="11342"/>
                    <a:pt x="3858" y="11319"/>
                  </a:cubicBezTo>
                  <a:cubicBezTo>
                    <a:pt x="4299" y="11129"/>
                    <a:pt x="4346" y="10891"/>
                    <a:pt x="4346" y="10891"/>
                  </a:cubicBezTo>
                  <a:cubicBezTo>
                    <a:pt x="4405" y="10912"/>
                    <a:pt x="4466" y="10923"/>
                    <a:pt x="4527" y="10923"/>
                  </a:cubicBezTo>
                  <a:cubicBezTo>
                    <a:pt x="4700" y="10923"/>
                    <a:pt x="4868" y="10838"/>
                    <a:pt x="4965" y="10688"/>
                  </a:cubicBezTo>
                  <a:cubicBezTo>
                    <a:pt x="5251" y="10331"/>
                    <a:pt x="5120" y="10176"/>
                    <a:pt x="5120" y="10176"/>
                  </a:cubicBezTo>
                  <a:cubicBezTo>
                    <a:pt x="5287" y="10069"/>
                    <a:pt x="5418" y="9915"/>
                    <a:pt x="5489" y="9724"/>
                  </a:cubicBezTo>
                  <a:cubicBezTo>
                    <a:pt x="5656" y="9379"/>
                    <a:pt x="4715" y="7807"/>
                    <a:pt x="5489" y="7748"/>
                  </a:cubicBezTo>
                  <a:cubicBezTo>
                    <a:pt x="6263" y="7700"/>
                    <a:pt x="7097" y="7581"/>
                    <a:pt x="6930" y="7236"/>
                  </a:cubicBezTo>
                  <a:cubicBezTo>
                    <a:pt x="6775" y="6878"/>
                    <a:pt x="5370" y="6581"/>
                    <a:pt x="5370" y="6581"/>
                  </a:cubicBezTo>
                  <a:lnTo>
                    <a:pt x="4668" y="5093"/>
                  </a:lnTo>
                  <a:lnTo>
                    <a:pt x="2882" y="342"/>
                  </a:lnTo>
                  <a:cubicBezTo>
                    <a:pt x="2882" y="342"/>
                    <a:pt x="2280" y="0"/>
                    <a:pt x="1663" y="0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6"/>
            <p:cNvSpPr/>
            <p:nvPr/>
          </p:nvSpPr>
          <p:spPr>
            <a:xfrm>
              <a:off x="7373697" y="3953465"/>
              <a:ext cx="31603" cy="63303"/>
            </a:xfrm>
            <a:custGeom>
              <a:avLst/>
              <a:gdLst/>
              <a:ahLst/>
              <a:cxnLst/>
              <a:rect l="l" t="t" r="r" b="b"/>
              <a:pathLst>
                <a:path w="970" h="1943" extrusionOk="0">
                  <a:moveTo>
                    <a:pt x="193" y="0"/>
                  </a:moveTo>
                  <a:cubicBezTo>
                    <a:pt x="189" y="0"/>
                    <a:pt x="184" y="1"/>
                    <a:pt x="180" y="3"/>
                  </a:cubicBezTo>
                  <a:cubicBezTo>
                    <a:pt x="1" y="50"/>
                    <a:pt x="1" y="265"/>
                    <a:pt x="37" y="408"/>
                  </a:cubicBezTo>
                  <a:cubicBezTo>
                    <a:pt x="84" y="598"/>
                    <a:pt x="156" y="789"/>
                    <a:pt x="227" y="979"/>
                  </a:cubicBezTo>
                  <a:cubicBezTo>
                    <a:pt x="370" y="1348"/>
                    <a:pt x="596" y="1670"/>
                    <a:pt x="882" y="1932"/>
                  </a:cubicBezTo>
                  <a:cubicBezTo>
                    <a:pt x="890" y="1939"/>
                    <a:pt x="899" y="1943"/>
                    <a:pt x="907" y="1943"/>
                  </a:cubicBezTo>
                  <a:cubicBezTo>
                    <a:pt x="939" y="1943"/>
                    <a:pt x="970" y="1900"/>
                    <a:pt x="942" y="1872"/>
                  </a:cubicBezTo>
                  <a:cubicBezTo>
                    <a:pt x="834" y="1741"/>
                    <a:pt x="715" y="1634"/>
                    <a:pt x="608" y="1491"/>
                  </a:cubicBezTo>
                  <a:cubicBezTo>
                    <a:pt x="513" y="1348"/>
                    <a:pt x="430" y="1193"/>
                    <a:pt x="358" y="1039"/>
                  </a:cubicBezTo>
                  <a:cubicBezTo>
                    <a:pt x="299" y="884"/>
                    <a:pt x="239" y="729"/>
                    <a:pt x="191" y="574"/>
                  </a:cubicBezTo>
                  <a:cubicBezTo>
                    <a:pt x="132" y="396"/>
                    <a:pt x="49" y="205"/>
                    <a:pt x="215" y="50"/>
                  </a:cubicBezTo>
                  <a:cubicBezTo>
                    <a:pt x="236" y="30"/>
                    <a:pt x="221" y="0"/>
                    <a:pt x="193" y="0"/>
                  </a:cubicBezTo>
                  <a:close/>
                </a:path>
              </a:pathLst>
            </a:custGeom>
            <a:solidFill>
              <a:srgbClr val="A352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6"/>
            <p:cNvSpPr/>
            <p:nvPr/>
          </p:nvSpPr>
          <p:spPr>
            <a:xfrm>
              <a:off x="7411718" y="3947470"/>
              <a:ext cx="45026" cy="69037"/>
            </a:xfrm>
            <a:custGeom>
              <a:avLst/>
              <a:gdLst/>
              <a:ahLst/>
              <a:cxnLst/>
              <a:rect l="l" t="t" r="r" b="b"/>
              <a:pathLst>
                <a:path w="1382" h="2119" extrusionOk="0">
                  <a:moveTo>
                    <a:pt x="41" y="0"/>
                  </a:moveTo>
                  <a:cubicBezTo>
                    <a:pt x="31" y="0"/>
                    <a:pt x="20" y="6"/>
                    <a:pt x="13" y="20"/>
                  </a:cubicBezTo>
                  <a:cubicBezTo>
                    <a:pt x="1" y="127"/>
                    <a:pt x="13" y="234"/>
                    <a:pt x="36" y="342"/>
                  </a:cubicBezTo>
                  <a:cubicBezTo>
                    <a:pt x="48" y="425"/>
                    <a:pt x="72" y="520"/>
                    <a:pt x="96" y="615"/>
                  </a:cubicBezTo>
                  <a:cubicBezTo>
                    <a:pt x="144" y="794"/>
                    <a:pt x="227" y="973"/>
                    <a:pt x="334" y="1139"/>
                  </a:cubicBezTo>
                  <a:cubicBezTo>
                    <a:pt x="477" y="1294"/>
                    <a:pt x="632" y="1449"/>
                    <a:pt x="798" y="1580"/>
                  </a:cubicBezTo>
                  <a:cubicBezTo>
                    <a:pt x="882" y="1663"/>
                    <a:pt x="977" y="1746"/>
                    <a:pt x="1072" y="1830"/>
                  </a:cubicBezTo>
                  <a:cubicBezTo>
                    <a:pt x="1156" y="1901"/>
                    <a:pt x="1287" y="1985"/>
                    <a:pt x="1299" y="2092"/>
                  </a:cubicBezTo>
                  <a:cubicBezTo>
                    <a:pt x="1299" y="2110"/>
                    <a:pt x="1316" y="2119"/>
                    <a:pt x="1334" y="2119"/>
                  </a:cubicBezTo>
                  <a:cubicBezTo>
                    <a:pt x="1352" y="2119"/>
                    <a:pt x="1370" y="2110"/>
                    <a:pt x="1370" y="2092"/>
                  </a:cubicBezTo>
                  <a:cubicBezTo>
                    <a:pt x="1382" y="2020"/>
                    <a:pt x="1346" y="1961"/>
                    <a:pt x="1287" y="1913"/>
                  </a:cubicBezTo>
                  <a:cubicBezTo>
                    <a:pt x="1203" y="1830"/>
                    <a:pt x="1108" y="1746"/>
                    <a:pt x="1025" y="1663"/>
                  </a:cubicBezTo>
                  <a:cubicBezTo>
                    <a:pt x="846" y="1508"/>
                    <a:pt x="656" y="1354"/>
                    <a:pt x="489" y="1175"/>
                  </a:cubicBezTo>
                  <a:cubicBezTo>
                    <a:pt x="346" y="1008"/>
                    <a:pt x="239" y="818"/>
                    <a:pt x="191" y="603"/>
                  </a:cubicBezTo>
                  <a:cubicBezTo>
                    <a:pt x="156" y="508"/>
                    <a:pt x="144" y="401"/>
                    <a:pt x="120" y="294"/>
                  </a:cubicBezTo>
                  <a:cubicBezTo>
                    <a:pt x="120" y="199"/>
                    <a:pt x="96" y="103"/>
                    <a:pt x="60" y="8"/>
                  </a:cubicBezTo>
                  <a:cubicBezTo>
                    <a:pt x="55" y="3"/>
                    <a:pt x="48" y="0"/>
                    <a:pt x="41" y="0"/>
                  </a:cubicBezTo>
                  <a:close/>
                </a:path>
              </a:pathLst>
            </a:custGeom>
            <a:solidFill>
              <a:srgbClr val="A352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6"/>
            <p:cNvSpPr/>
            <p:nvPr/>
          </p:nvSpPr>
          <p:spPr>
            <a:xfrm>
              <a:off x="7441203" y="3928639"/>
              <a:ext cx="39878" cy="65714"/>
            </a:xfrm>
            <a:custGeom>
              <a:avLst/>
              <a:gdLst/>
              <a:ahLst/>
              <a:cxnLst/>
              <a:rect l="l" t="t" r="r" b="b"/>
              <a:pathLst>
                <a:path w="1224" h="2017" extrusionOk="0">
                  <a:moveTo>
                    <a:pt x="158" y="0"/>
                  </a:moveTo>
                  <a:cubicBezTo>
                    <a:pt x="153" y="0"/>
                    <a:pt x="148" y="1"/>
                    <a:pt x="144" y="3"/>
                  </a:cubicBezTo>
                  <a:cubicBezTo>
                    <a:pt x="1" y="98"/>
                    <a:pt x="48" y="336"/>
                    <a:pt x="84" y="467"/>
                  </a:cubicBezTo>
                  <a:cubicBezTo>
                    <a:pt x="167" y="681"/>
                    <a:pt x="251" y="872"/>
                    <a:pt x="358" y="1062"/>
                  </a:cubicBezTo>
                  <a:cubicBezTo>
                    <a:pt x="465" y="1253"/>
                    <a:pt x="584" y="1420"/>
                    <a:pt x="715" y="1586"/>
                  </a:cubicBezTo>
                  <a:cubicBezTo>
                    <a:pt x="834" y="1741"/>
                    <a:pt x="965" y="1943"/>
                    <a:pt x="1156" y="2015"/>
                  </a:cubicBezTo>
                  <a:cubicBezTo>
                    <a:pt x="1159" y="2016"/>
                    <a:pt x="1163" y="2016"/>
                    <a:pt x="1166" y="2016"/>
                  </a:cubicBezTo>
                  <a:cubicBezTo>
                    <a:pt x="1206" y="2016"/>
                    <a:pt x="1223" y="1954"/>
                    <a:pt x="1179" y="1932"/>
                  </a:cubicBezTo>
                  <a:cubicBezTo>
                    <a:pt x="1025" y="1824"/>
                    <a:pt x="894" y="1693"/>
                    <a:pt x="798" y="1539"/>
                  </a:cubicBezTo>
                  <a:cubicBezTo>
                    <a:pt x="679" y="1384"/>
                    <a:pt x="572" y="1229"/>
                    <a:pt x="477" y="1062"/>
                  </a:cubicBezTo>
                  <a:cubicBezTo>
                    <a:pt x="382" y="908"/>
                    <a:pt x="298" y="741"/>
                    <a:pt x="239" y="574"/>
                  </a:cubicBezTo>
                  <a:cubicBezTo>
                    <a:pt x="203" y="491"/>
                    <a:pt x="167" y="419"/>
                    <a:pt x="155" y="336"/>
                  </a:cubicBezTo>
                  <a:cubicBezTo>
                    <a:pt x="144" y="289"/>
                    <a:pt x="144" y="241"/>
                    <a:pt x="155" y="193"/>
                  </a:cubicBezTo>
                  <a:cubicBezTo>
                    <a:pt x="167" y="146"/>
                    <a:pt x="179" y="98"/>
                    <a:pt x="203" y="62"/>
                  </a:cubicBezTo>
                  <a:cubicBezTo>
                    <a:pt x="213" y="31"/>
                    <a:pt x="188" y="0"/>
                    <a:pt x="158" y="0"/>
                  </a:cubicBezTo>
                  <a:close/>
                </a:path>
              </a:pathLst>
            </a:custGeom>
            <a:solidFill>
              <a:srgbClr val="A352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6"/>
            <p:cNvSpPr/>
            <p:nvPr/>
          </p:nvSpPr>
          <p:spPr>
            <a:xfrm>
              <a:off x="7313587" y="3660017"/>
              <a:ext cx="114845" cy="95329"/>
            </a:xfrm>
            <a:custGeom>
              <a:avLst/>
              <a:gdLst/>
              <a:ahLst/>
              <a:cxnLst/>
              <a:rect l="l" t="t" r="r" b="b"/>
              <a:pathLst>
                <a:path w="3525" h="2926" extrusionOk="0">
                  <a:moveTo>
                    <a:pt x="1670" y="0"/>
                  </a:moveTo>
                  <a:cubicBezTo>
                    <a:pt x="1473" y="0"/>
                    <a:pt x="1275" y="35"/>
                    <a:pt x="1096" y="128"/>
                  </a:cubicBezTo>
                  <a:cubicBezTo>
                    <a:pt x="632" y="366"/>
                    <a:pt x="251" y="747"/>
                    <a:pt x="0" y="1199"/>
                  </a:cubicBezTo>
                  <a:lnTo>
                    <a:pt x="322" y="2187"/>
                  </a:lnTo>
                  <a:lnTo>
                    <a:pt x="679" y="2926"/>
                  </a:lnTo>
                  <a:cubicBezTo>
                    <a:pt x="1108" y="2711"/>
                    <a:pt x="1953" y="2318"/>
                    <a:pt x="1870" y="2247"/>
                  </a:cubicBezTo>
                  <a:cubicBezTo>
                    <a:pt x="1763" y="2128"/>
                    <a:pt x="1691" y="1985"/>
                    <a:pt x="1632" y="1830"/>
                  </a:cubicBezTo>
                  <a:lnTo>
                    <a:pt x="1632" y="1830"/>
                  </a:lnTo>
                  <a:lnTo>
                    <a:pt x="2203" y="2152"/>
                  </a:lnTo>
                  <a:lnTo>
                    <a:pt x="3525" y="2009"/>
                  </a:lnTo>
                  <a:lnTo>
                    <a:pt x="2894" y="342"/>
                  </a:lnTo>
                  <a:cubicBezTo>
                    <a:pt x="2894" y="342"/>
                    <a:pt x="2286" y="0"/>
                    <a:pt x="1670" y="0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6"/>
            <p:cNvSpPr/>
            <p:nvPr/>
          </p:nvSpPr>
          <p:spPr>
            <a:xfrm>
              <a:off x="7192944" y="3099739"/>
              <a:ext cx="233957" cy="637395"/>
            </a:xfrm>
            <a:custGeom>
              <a:avLst/>
              <a:gdLst/>
              <a:ahLst/>
              <a:cxnLst/>
              <a:rect l="l" t="t" r="r" b="b"/>
              <a:pathLst>
                <a:path w="7181" h="19564" extrusionOk="0">
                  <a:moveTo>
                    <a:pt x="1425" y="0"/>
                  </a:moveTo>
                  <a:cubicBezTo>
                    <a:pt x="1207" y="0"/>
                    <a:pt x="979" y="24"/>
                    <a:pt x="739" y="73"/>
                  </a:cubicBezTo>
                  <a:cubicBezTo>
                    <a:pt x="739" y="73"/>
                    <a:pt x="1" y="2692"/>
                    <a:pt x="322" y="4561"/>
                  </a:cubicBezTo>
                  <a:cubicBezTo>
                    <a:pt x="644" y="6419"/>
                    <a:pt x="1394" y="14336"/>
                    <a:pt x="1858" y="15551"/>
                  </a:cubicBezTo>
                  <a:cubicBezTo>
                    <a:pt x="2322" y="16765"/>
                    <a:pt x="2156" y="17980"/>
                    <a:pt x="2560" y="18122"/>
                  </a:cubicBezTo>
                  <a:cubicBezTo>
                    <a:pt x="2699" y="18166"/>
                    <a:pt x="2807" y="18181"/>
                    <a:pt x="2888" y="18181"/>
                  </a:cubicBezTo>
                  <a:cubicBezTo>
                    <a:pt x="3050" y="18181"/>
                    <a:pt x="3108" y="18122"/>
                    <a:pt x="3108" y="18122"/>
                  </a:cubicBezTo>
                  <a:lnTo>
                    <a:pt x="3692" y="19563"/>
                  </a:lnTo>
                  <a:lnTo>
                    <a:pt x="4918" y="18908"/>
                  </a:lnTo>
                  <a:lnTo>
                    <a:pt x="4656" y="18122"/>
                  </a:lnTo>
                  <a:lnTo>
                    <a:pt x="5216" y="18634"/>
                  </a:lnTo>
                  <a:lnTo>
                    <a:pt x="7180" y="18444"/>
                  </a:lnTo>
                  <a:lnTo>
                    <a:pt x="6597" y="17087"/>
                  </a:lnTo>
                  <a:cubicBezTo>
                    <a:pt x="6597" y="17087"/>
                    <a:pt x="7085" y="15908"/>
                    <a:pt x="6966" y="14920"/>
                  </a:cubicBezTo>
                  <a:cubicBezTo>
                    <a:pt x="6847" y="13920"/>
                    <a:pt x="5894" y="12288"/>
                    <a:pt x="5894" y="12288"/>
                  </a:cubicBezTo>
                  <a:cubicBezTo>
                    <a:pt x="5894" y="12288"/>
                    <a:pt x="6430" y="0"/>
                    <a:pt x="14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6"/>
            <p:cNvSpPr/>
            <p:nvPr/>
          </p:nvSpPr>
          <p:spPr>
            <a:xfrm>
              <a:off x="7246864" y="3370511"/>
              <a:ext cx="180037" cy="366623"/>
            </a:xfrm>
            <a:custGeom>
              <a:avLst/>
              <a:gdLst/>
              <a:ahLst/>
              <a:cxnLst/>
              <a:rect l="l" t="t" r="r" b="b"/>
              <a:pathLst>
                <a:path w="5526" h="11253" extrusionOk="0">
                  <a:moveTo>
                    <a:pt x="655" y="1"/>
                  </a:moveTo>
                  <a:lnTo>
                    <a:pt x="48" y="1679"/>
                  </a:lnTo>
                  <a:cubicBezTo>
                    <a:pt x="60" y="1775"/>
                    <a:pt x="1" y="3358"/>
                    <a:pt x="441" y="3989"/>
                  </a:cubicBezTo>
                  <a:cubicBezTo>
                    <a:pt x="882" y="4608"/>
                    <a:pt x="334" y="4477"/>
                    <a:pt x="298" y="5132"/>
                  </a:cubicBezTo>
                  <a:cubicBezTo>
                    <a:pt x="294" y="5245"/>
                    <a:pt x="300" y="5287"/>
                    <a:pt x="316" y="5287"/>
                  </a:cubicBezTo>
                  <a:cubicBezTo>
                    <a:pt x="362" y="5287"/>
                    <a:pt x="497" y="4918"/>
                    <a:pt x="725" y="4918"/>
                  </a:cubicBezTo>
                  <a:cubicBezTo>
                    <a:pt x="860" y="4918"/>
                    <a:pt x="1027" y="5046"/>
                    <a:pt x="1227" y="5454"/>
                  </a:cubicBezTo>
                  <a:cubicBezTo>
                    <a:pt x="1882" y="6787"/>
                    <a:pt x="1406" y="8264"/>
                    <a:pt x="1787" y="8680"/>
                  </a:cubicBezTo>
                  <a:cubicBezTo>
                    <a:pt x="2070" y="8991"/>
                    <a:pt x="2308" y="9030"/>
                    <a:pt x="2411" y="9030"/>
                  </a:cubicBezTo>
                  <a:cubicBezTo>
                    <a:pt x="2446" y="9030"/>
                    <a:pt x="2465" y="9026"/>
                    <a:pt x="2465" y="9026"/>
                  </a:cubicBezTo>
                  <a:lnTo>
                    <a:pt x="2465" y="9026"/>
                  </a:lnTo>
                  <a:cubicBezTo>
                    <a:pt x="2465" y="9026"/>
                    <a:pt x="1608" y="9395"/>
                    <a:pt x="1453" y="9776"/>
                  </a:cubicBezTo>
                  <a:cubicBezTo>
                    <a:pt x="1441" y="9788"/>
                    <a:pt x="1441" y="9800"/>
                    <a:pt x="1441" y="9823"/>
                  </a:cubicBezTo>
                  <a:lnTo>
                    <a:pt x="1453" y="9811"/>
                  </a:lnTo>
                  <a:lnTo>
                    <a:pt x="2037" y="11252"/>
                  </a:lnTo>
                  <a:lnTo>
                    <a:pt x="3263" y="10597"/>
                  </a:lnTo>
                  <a:lnTo>
                    <a:pt x="3001" y="9811"/>
                  </a:lnTo>
                  <a:lnTo>
                    <a:pt x="3561" y="10323"/>
                  </a:lnTo>
                  <a:lnTo>
                    <a:pt x="5525" y="10133"/>
                  </a:lnTo>
                  <a:lnTo>
                    <a:pt x="4942" y="8776"/>
                  </a:lnTo>
                  <a:cubicBezTo>
                    <a:pt x="4942" y="8776"/>
                    <a:pt x="5430" y="7597"/>
                    <a:pt x="5311" y="6609"/>
                  </a:cubicBezTo>
                  <a:cubicBezTo>
                    <a:pt x="5192" y="5609"/>
                    <a:pt x="4239" y="3977"/>
                    <a:pt x="4239" y="3977"/>
                  </a:cubicBezTo>
                  <a:cubicBezTo>
                    <a:pt x="4239" y="3977"/>
                    <a:pt x="4275" y="3096"/>
                    <a:pt x="4239" y="1799"/>
                  </a:cubicBezTo>
                  <a:lnTo>
                    <a:pt x="2656" y="525"/>
                  </a:lnTo>
                  <a:lnTo>
                    <a:pt x="6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6"/>
            <p:cNvSpPr/>
            <p:nvPr/>
          </p:nvSpPr>
          <p:spPr>
            <a:xfrm>
              <a:off x="7291694" y="3653403"/>
              <a:ext cx="98717" cy="35708"/>
            </a:xfrm>
            <a:custGeom>
              <a:avLst/>
              <a:gdLst/>
              <a:ahLst/>
              <a:cxnLst/>
              <a:rect l="l" t="t" r="r" b="b"/>
              <a:pathLst>
                <a:path w="3030" h="1096" extrusionOk="0">
                  <a:moveTo>
                    <a:pt x="2698" y="0"/>
                  </a:moveTo>
                  <a:cubicBezTo>
                    <a:pt x="2225" y="0"/>
                    <a:pt x="1760" y="75"/>
                    <a:pt x="1304" y="224"/>
                  </a:cubicBezTo>
                  <a:cubicBezTo>
                    <a:pt x="839" y="378"/>
                    <a:pt x="268" y="581"/>
                    <a:pt x="18" y="1045"/>
                  </a:cubicBezTo>
                  <a:cubicBezTo>
                    <a:pt x="1" y="1070"/>
                    <a:pt x="26" y="1096"/>
                    <a:pt x="50" y="1096"/>
                  </a:cubicBezTo>
                  <a:cubicBezTo>
                    <a:pt x="60" y="1096"/>
                    <a:pt x="70" y="1091"/>
                    <a:pt x="77" y="1081"/>
                  </a:cubicBezTo>
                  <a:cubicBezTo>
                    <a:pt x="363" y="664"/>
                    <a:pt x="887" y="462"/>
                    <a:pt x="1351" y="319"/>
                  </a:cubicBezTo>
                  <a:cubicBezTo>
                    <a:pt x="1875" y="164"/>
                    <a:pt x="2435" y="81"/>
                    <a:pt x="2982" y="81"/>
                  </a:cubicBezTo>
                  <a:cubicBezTo>
                    <a:pt x="3018" y="81"/>
                    <a:pt x="3030" y="9"/>
                    <a:pt x="2982" y="9"/>
                  </a:cubicBezTo>
                  <a:cubicBezTo>
                    <a:pt x="2887" y="3"/>
                    <a:pt x="2792" y="0"/>
                    <a:pt x="26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6"/>
            <p:cNvSpPr/>
            <p:nvPr/>
          </p:nvSpPr>
          <p:spPr>
            <a:xfrm>
              <a:off x="7254618" y="3519858"/>
              <a:ext cx="27204" cy="28149"/>
            </a:xfrm>
            <a:custGeom>
              <a:avLst/>
              <a:gdLst/>
              <a:ahLst/>
              <a:cxnLst/>
              <a:rect l="l" t="t" r="r" b="b"/>
              <a:pathLst>
                <a:path w="835" h="864" extrusionOk="0">
                  <a:moveTo>
                    <a:pt x="798" y="1"/>
                  </a:moveTo>
                  <a:cubicBezTo>
                    <a:pt x="751" y="1"/>
                    <a:pt x="691" y="1"/>
                    <a:pt x="644" y="24"/>
                  </a:cubicBezTo>
                  <a:cubicBezTo>
                    <a:pt x="584" y="36"/>
                    <a:pt x="537" y="60"/>
                    <a:pt x="489" y="84"/>
                  </a:cubicBezTo>
                  <a:cubicBezTo>
                    <a:pt x="394" y="132"/>
                    <a:pt x="310" y="191"/>
                    <a:pt x="239" y="274"/>
                  </a:cubicBezTo>
                  <a:cubicBezTo>
                    <a:pt x="167" y="346"/>
                    <a:pt x="108" y="441"/>
                    <a:pt x="60" y="536"/>
                  </a:cubicBezTo>
                  <a:cubicBezTo>
                    <a:pt x="13" y="632"/>
                    <a:pt x="1" y="739"/>
                    <a:pt x="25" y="846"/>
                  </a:cubicBezTo>
                  <a:cubicBezTo>
                    <a:pt x="25" y="858"/>
                    <a:pt x="33" y="864"/>
                    <a:pt x="42" y="864"/>
                  </a:cubicBezTo>
                  <a:cubicBezTo>
                    <a:pt x="51" y="864"/>
                    <a:pt x="60" y="858"/>
                    <a:pt x="60" y="846"/>
                  </a:cubicBezTo>
                  <a:cubicBezTo>
                    <a:pt x="84" y="798"/>
                    <a:pt x="96" y="751"/>
                    <a:pt x="108" y="703"/>
                  </a:cubicBezTo>
                  <a:cubicBezTo>
                    <a:pt x="120" y="655"/>
                    <a:pt x="132" y="608"/>
                    <a:pt x="156" y="560"/>
                  </a:cubicBezTo>
                  <a:cubicBezTo>
                    <a:pt x="191" y="477"/>
                    <a:pt x="239" y="405"/>
                    <a:pt x="298" y="334"/>
                  </a:cubicBezTo>
                  <a:cubicBezTo>
                    <a:pt x="441" y="191"/>
                    <a:pt x="608" y="96"/>
                    <a:pt x="798" y="60"/>
                  </a:cubicBezTo>
                  <a:cubicBezTo>
                    <a:pt x="834" y="48"/>
                    <a:pt x="834" y="1"/>
                    <a:pt x="7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6"/>
            <p:cNvSpPr/>
            <p:nvPr/>
          </p:nvSpPr>
          <p:spPr>
            <a:xfrm>
              <a:off x="7216988" y="2903900"/>
              <a:ext cx="855388" cy="1179624"/>
            </a:xfrm>
            <a:custGeom>
              <a:avLst/>
              <a:gdLst/>
              <a:ahLst/>
              <a:cxnLst/>
              <a:rect l="l" t="t" r="r" b="b"/>
              <a:pathLst>
                <a:path w="26255" h="36207" extrusionOk="0">
                  <a:moveTo>
                    <a:pt x="6291" y="1"/>
                  </a:moveTo>
                  <a:cubicBezTo>
                    <a:pt x="4851" y="1"/>
                    <a:pt x="3374" y="887"/>
                    <a:pt x="2299" y="1857"/>
                  </a:cubicBezTo>
                  <a:cubicBezTo>
                    <a:pt x="1084" y="2952"/>
                    <a:pt x="1" y="6084"/>
                    <a:pt x="1" y="6084"/>
                  </a:cubicBezTo>
                  <a:cubicBezTo>
                    <a:pt x="1" y="6084"/>
                    <a:pt x="96" y="14382"/>
                    <a:pt x="1120" y="16942"/>
                  </a:cubicBezTo>
                  <a:cubicBezTo>
                    <a:pt x="2144" y="19514"/>
                    <a:pt x="5502" y="23193"/>
                    <a:pt x="6430" y="24824"/>
                  </a:cubicBezTo>
                  <a:cubicBezTo>
                    <a:pt x="7371" y="26455"/>
                    <a:pt x="6335" y="35290"/>
                    <a:pt x="6335" y="35290"/>
                  </a:cubicBezTo>
                  <a:cubicBezTo>
                    <a:pt x="6335" y="35290"/>
                    <a:pt x="9145" y="36206"/>
                    <a:pt x="14646" y="36206"/>
                  </a:cubicBezTo>
                  <a:cubicBezTo>
                    <a:pt x="20146" y="36206"/>
                    <a:pt x="23730" y="31742"/>
                    <a:pt x="24992" y="30479"/>
                  </a:cubicBezTo>
                  <a:cubicBezTo>
                    <a:pt x="26254" y="29229"/>
                    <a:pt x="24135" y="26800"/>
                    <a:pt x="24135" y="26800"/>
                  </a:cubicBezTo>
                  <a:cubicBezTo>
                    <a:pt x="24135" y="26800"/>
                    <a:pt x="22242" y="23943"/>
                    <a:pt x="20932" y="17418"/>
                  </a:cubicBezTo>
                  <a:cubicBezTo>
                    <a:pt x="19634" y="10882"/>
                    <a:pt x="19539" y="8417"/>
                    <a:pt x="17110" y="4702"/>
                  </a:cubicBezTo>
                  <a:cubicBezTo>
                    <a:pt x="14693" y="988"/>
                    <a:pt x="6847" y="47"/>
                    <a:pt x="6847" y="47"/>
                  </a:cubicBezTo>
                  <a:cubicBezTo>
                    <a:pt x="6663" y="16"/>
                    <a:pt x="6477" y="1"/>
                    <a:pt x="62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6"/>
            <p:cNvSpPr/>
            <p:nvPr/>
          </p:nvSpPr>
          <p:spPr>
            <a:xfrm>
              <a:off x="7216988" y="2931007"/>
              <a:ext cx="847601" cy="1152517"/>
            </a:xfrm>
            <a:custGeom>
              <a:avLst/>
              <a:gdLst/>
              <a:ahLst/>
              <a:cxnLst/>
              <a:rect l="l" t="t" r="r" b="b"/>
              <a:pathLst>
                <a:path w="26016" h="35375" extrusionOk="0">
                  <a:moveTo>
                    <a:pt x="3668" y="1"/>
                  </a:moveTo>
                  <a:cubicBezTo>
                    <a:pt x="3180" y="299"/>
                    <a:pt x="2727" y="644"/>
                    <a:pt x="2299" y="1025"/>
                  </a:cubicBezTo>
                  <a:cubicBezTo>
                    <a:pt x="1084" y="2120"/>
                    <a:pt x="1" y="5252"/>
                    <a:pt x="1" y="5252"/>
                  </a:cubicBezTo>
                  <a:cubicBezTo>
                    <a:pt x="1" y="5252"/>
                    <a:pt x="96" y="13550"/>
                    <a:pt x="1120" y="16110"/>
                  </a:cubicBezTo>
                  <a:cubicBezTo>
                    <a:pt x="2144" y="18682"/>
                    <a:pt x="5502" y="22373"/>
                    <a:pt x="6442" y="23992"/>
                  </a:cubicBezTo>
                  <a:cubicBezTo>
                    <a:pt x="7371" y="25623"/>
                    <a:pt x="6335" y="34458"/>
                    <a:pt x="6335" y="34458"/>
                  </a:cubicBezTo>
                  <a:cubicBezTo>
                    <a:pt x="6335" y="34458"/>
                    <a:pt x="9145" y="35374"/>
                    <a:pt x="14646" y="35374"/>
                  </a:cubicBezTo>
                  <a:cubicBezTo>
                    <a:pt x="20146" y="35374"/>
                    <a:pt x="23730" y="30910"/>
                    <a:pt x="24992" y="29647"/>
                  </a:cubicBezTo>
                  <a:cubicBezTo>
                    <a:pt x="26016" y="28624"/>
                    <a:pt x="24802" y="26826"/>
                    <a:pt x="24313" y="26195"/>
                  </a:cubicBezTo>
                  <a:cubicBezTo>
                    <a:pt x="23167" y="26994"/>
                    <a:pt x="22024" y="27327"/>
                    <a:pt x="20874" y="27327"/>
                  </a:cubicBezTo>
                  <a:cubicBezTo>
                    <a:pt x="17209" y="27327"/>
                    <a:pt x="13476" y="23945"/>
                    <a:pt x="9371" y="21480"/>
                  </a:cubicBezTo>
                  <a:cubicBezTo>
                    <a:pt x="3585" y="18003"/>
                    <a:pt x="2477" y="8752"/>
                    <a:pt x="2477" y="8752"/>
                  </a:cubicBezTo>
                  <a:lnTo>
                    <a:pt x="36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6"/>
            <p:cNvSpPr/>
            <p:nvPr/>
          </p:nvSpPr>
          <p:spPr>
            <a:xfrm>
              <a:off x="7293811" y="3201909"/>
              <a:ext cx="210271" cy="504371"/>
            </a:xfrm>
            <a:custGeom>
              <a:avLst/>
              <a:gdLst/>
              <a:ahLst/>
              <a:cxnLst/>
              <a:rect l="l" t="t" r="r" b="b"/>
              <a:pathLst>
                <a:path w="6454" h="15481" extrusionOk="0">
                  <a:moveTo>
                    <a:pt x="91" y="1"/>
                  </a:moveTo>
                  <a:cubicBezTo>
                    <a:pt x="74" y="1"/>
                    <a:pt x="54" y="13"/>
                    <a:pt x="48" y="32"/>
                  </a:cubicBezTo>
                  <a:cubicBezTo>
                    <a:pt x="0" y="1128"/>
                    <a:pt x="24" y="2235"/>
                    <a:pt x="131" y="3330"/>
                  </a:cubicBezTo>
                  <a:cubicBezTo>
                    <a:pt x="226" y="4402"/>
                    <a:pt x="417" y="5473"/>
                    <a:pt x="691" y="6509"/>
                  </a:cubicBezTo>
                  <a:cubicBezTo>
                    <a:pt x="965" y="7533"/>
                    <a:pt x="1369" y="8521"/>
                    <a:pt x="1881" y="9450"/>
                  </a:cubicBezTo>
                  <a:cubicBezTo>
                    <a:pt x="2143" y="9914"/>
                    <a:pt x="2441" y="10355"/>
                    <a:pt x="2774" y="10772"/>
                  </a:cubicBezTo>
                  <a:cubicBezTo>
                    <a:pt x="3155" y="11260"/>
                    <a:pt x="3584" y="11688"/>
                    <a:pt x="4013" y="12141"/>
                  </a:cubicBezTo>
                  <a:cubicBezTo>
                    <a:pt x="4441" y="12569"/>
                    <a:pt x="4834" y="13034"/>
                    <a:pt x="5203" y="13510"/>
                  </a:cubicBezTo>
                  <a:cubicBezTo>
                    <a:pt x="5549" y="13998"/>
                    <a:pt x="5858" y="14510"/>
                    <a:pt x="6132" y="15058"/>
                  </a:cubicBezTo>
                  <a:cubicBezTo>
                    <a:pt x="6192" y="15189"/>
                    <a:pt x="6251" y="15320"/>
                    <a:pt x="6311" y="15451"/>
                  </a:cubicBezTo>
                  <a:cubicBezTo>
                    <a:pt x="6327" y="15472"/>
                    <a:pt x="6350" y="15481"/>
                    <a:pt x="6372" y="15481"/>
                  </a:cubicBezTo>
                  <a:cubicBezTo>
                    <a:pt x="6413" y="15481"/>
                    <a:pt x="6453" y="15450"/>
                    <a:pt x="6453" y="15403"/>
                  </a:cubicBezTo>
                  <a:cubicBezTo>
                    <a:pt x="5965" y="14308"/>
                    <a:pt x="5310" y="13308"/>
                    <a:pt x="4501" y="12438"/>
                  </a:cubicBezTo>
                  <a:cubicBezTo>
                    <a:pt x="4084" y="11986"/>
                    <a:pt x="3644" y="11546"/>
                    <a:pt x="3227" y="11093"/>
                  </a:cubicBezTo>
                  <a:cubicBezTo>
                    <a:pt x="2870" y="10688"/>
                    <a:pt x="2548" y="10248"/>
                    <a:pt x="2251" y="9783"/>
                  </a:cubicBezTo>
                  <a:cubicBezTo>
                    <a:pt x="1691" y="8890"/>
                    <a:pt x="1250" y="7914"/>
                    <a:pt x="941" y="6890"/>
                  </a:cubicBezTo>
                  <a:cubicBezTo>
                    <a:pt x="631" y="5854"/>
                    <a:pt x="417" y="4783"/>
                    <a:pt x="298" y="3711"/>
                  </a:cubicBezTo>
                  <a:cubicBezTo>
                    <a:pt x="191" y="2616"/>
                    <a:pt x="131" y="1532"/>
                    <a:pt x="119" y="437"/>
                  </a:cubicBezTo>
                  <a:lnTo>
                    <a:pt x="119" y="32"/>
                  </a:lnTo>
                  <a:cubicBezTo>
                    <a:pt x="119" y="10"/>
                    <a:pt x="106" y="1"/>
                    <a:pt x="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6"/>
            <p:cNvSpPr/>
            <p:nvPr/>
          </p:nvSpPr>
          <p:spPr>
            <a:xfrm>
              <a:off x="7317855" y="3248336"/>
              <a:ext cx="18636" cy="17854"/>
            </a:xfrm>
            <a:custGeom>
              <a:avLst/>
              <a:gdLst/>
              <a:ahLst/>
              <a:cxnLst/>
              <a:rect l="l" t="t" r="r" b="b"/>
              <a:pathLst>
                <a:path w="572" h="548" extrusionOk="0">
                  <a:moveTo>
                    <a:pt x="274" y="0"/>
                  </a:moveTo>
                  <a:lnTo>
                    <a:pt x="203" y="12"/>
                  </a:lnTo>
                  <a:cubicBezTo>
                    <a:pt x="167" y="12"/>
                    <a:pt x="131" y="36"/>
                    <a:pt x="108" y="60"/>
                  </a:cubicBezTo>
                  <a:cubicBezTo>
                    <a:pt x="84" y="72"/>
                    <a:pt x="72" y="84"/>
                    <a:pt x="60" y="107"/>
                  </a:cubicBezTo>
                  <a:cubicBezTo>
                    <a:pt x="36" y="131"/>
                    <a:pt x="24" y="167"/>
                    <a:pt x="12" y="203"/>
                  </a:cubicBezTo>
                  <a:cubicBezTo>
                    <a:pt x="12" y="226"/>
                    <a:pt x="12" y="250"/>
                    <a:pt x="0" y="274"/>
                  </a:cubicBezTo>
                  <a:lnTo>
                    <a:pt x="12" y="346"/>
                  </a:lnTo>
                  <a:cubicBezTo>
                    <a:pt x="12" y="369"/>
                    <a:pt x="36" y="405"/>
                    <a:pt x="60" y="429"/>
                  </a:cubicBezTo>
                  <a:cubicBezTo>
                    <a:pt x="72" y="465"/>
                    <a:pt x="96" y="488"/>
                    <a:pt x="131" y="500"/>
                  </a:cubicBezTo>
                  <a:cubicBezTo>
                    <a:pt x="155" y="512"/>
                    <a:pt x="179" y="524"/>
                    <a:pt x="203" y="536"/>
                  </a:cubicBezTo>
                  <a:lnTo>
                    <a:pt x="274" y="548"/>
                  </a:lnTo>
                  <a:cubicBezTo>
                    <a:pt x="310" y="548"/>
                    <a:pt x="334" y="548"/>
                    <a:pt x="358" y="536"/>
                  </a:cubicBezTo>
                  <a:lnTo>
                    <a:pt x="429" y="512"/>
                  </a:lnTo>
                  <a:cubicBezTo>
                    <a:pt x="453" y="488"/>
                    <a:pt x="489" y="465"/>
                    <a:pt x="501" y="441"/>
                  </a:cubicBezTo>
                  <a:cubicBezTo>
                    <a:pt x="524" y="429"/>
                    <a:pt x="536" y="405"/>
                    <a:pt x="536" y="381"/>
                  </a:cubicBezTo>
                  <a:cubicBezTo>
                    <a:pt x="560" y="357"/>
                    <a:pt x="560" y="322"/>
                    <a:pt x="572" y="286"/>
                  </a:cubicBezTo>
                  <a:lnTo>
                    <a:pt x="560" y="203"/>
                  </a:lnTo>
                  <a:cubicBezTo>
                    <a:pt x="560" y="179"/>
                    <a:pt x="548" y="167"/>
                    <a:pt x="536" y="143"/>
                  </a:cubicBezTo>
                  <a:cubicBezTo>
                    <a:pt x="524" y="107"/>
                    <a:pt x="501" y="84"/>
                    <a:pt x="465" y="60"/>
                  </a:cubicBezTo>
                  <a:cubicBezTo>
                    <a:pt x="441" y="36"/>
                    <a:pt x="417" y="24"/>
                    <a:pt x="381" y="12"/>
                  </a:cubicBezTo>
                  <a:lnTo>
                    <a:pt x="358" y="12"/>
                  </a:lnTo>
                  <a:cubicBezTo>
                    <a:pt x="334" y="0"/>
                    <a:pt x="298" y="0"/>
                    <a:pt x="2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6"/>
            <p:cNvSpPr/>
            <p:nvPr/>
          </p:nvSpPr>
          <p:spPr>
            <a:xfrm>
              <a:off x="7330268" y="3123033"/>
              <a:ext cx="14368" cy="14759"/>
            </a:xfrm>
            <a:custGeom>
              <a:avLst/>
              <a:gdLst/>
              <a:ahLst/>
              <a:cxnLst/>
              <a:rect l="l" t="t" r="r" b="b"/>
              <a:pathLst>
                <a:path w="441" h="453" extrusionOk="0">
                  <a:moveTo>
                    <a:pt x="227" y="1"/>
                  </a:moveTo>
                  <a:cubicBezTo>
                    <a:pt x="191" y="1"/>
                    <a:pt x="167" y="12"/>
                    <a:pt x="143" y="24"/>
                  </a:cubicBezTo>
                  <a:cubicBezTo>
                    <a:pt x="108" y="24"/>
                    <a:pt x="84" y="48"/>
                    <a:pt x="72" y="60"/>
                  </a:cubicBezTo>
                  <a:lnTo>
                    <a:pt x="36" y="108"/>
                  </a:lnTo>
                  <a:cubicBezTo>
                    <a:pt x="12" y="143"/>
                    <a:pt x="0" y="179"/>
                    <a:pt x="0" y="227"/>
                  </a:cubicBezTo>
                  <a:lnTo>
                    <a:pt x="0" y="274"/>
                  </a:lnTo>
                  <a:cubicBezTo>
                    <a:pt x="12" y="322"/>
                    <a:pt x="24" y="346"/>
                    <a:pt x="48" y="382"/>
                  </a:cubicBezTo>
                  <a:cubicBezTo>
                    <a:pt x="60" y="393"/>
                    <a:pt x="72" y="405"/>
                    <a:pt x="84" y="405"/>
                  </a:cubicBezTo>
                  <a:cubicBezTo>
                    <a:pt x="108" y="429"/>
                    <a:pt x="120" y="429"/>
                    <a:pt x="143" y="441"/>
                  </a:cubicBezTo>
                  <a:cubicBezTo>
                    <a:pt x="179" y="453"/>
                    <a:pt x="203" y="453"/>
                    <a:pt x="227" y="453"/>
                  </a:cubicBezTo>
                  <a:cubicBezTo>
                    <a:pt x="262" y="453"/>
                    <a:pt x="286" y="441"/>
                    <a:pt x="310" y="429"/>
                  </a:cubicBezTo>
                  <a:cubicBezTo>
                    <a:pt x="346" y="417"/>
                    <a:pt x="370" y="393"/>
                    <a:pt x="393" y="358"/>
                  </a:cubicBezTo>
                  <a:cubicBezTo>
                    <a:pt x="405" y="346"/>
                    <a:pt x="417" y="322"/>
                    <a:pt x="417" y="298"/>
                  </a:cubicBezTo>
                  <a:lnTo>
                    <a:pt x="417" y="274"/>
                  </a:lnTo>
                  <a:cubicBezTo>
                    <a:pt x="417" y="262"/>
                    <a:pt x="417" y="251"/>
                    <a:pt x="417" y="239"/>
                  </a:cubicBezTo>
                  <a:lnTo>
                    <a:pt x="441" y="227"/>
                  </a:lnTo>
                  <a:lnTo>
                    <a:pt x="441" y="203"/>
                  </a:lnTo>
                  <a:cubicBezTo>
                    <a:pt x="441" y="179"/>
                    <a:pt x="429" y="143"/>
                    <a:pt x="417" y="120"/>
                  </a:cubicBezTo>
                  <a:lnTo>
                    <a:pt x="381" y="72"/>
                  </a:lnTo>
                  <a:cubicBezTo>
                    <a:pt x="358" y="48"/>
                    <a:pt x="334" y="36"/>
                    <a:pt x="310" y="24"/>
                  </a:cubicBezTo>
                  <a:cubicBezTo>
                    <a:pt x="286" y="12"/>
                    <a:pt x="250" y="1"/>
                    <a:pt x="2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6"/>
            <p:cNvSpPr/>
            <p:nvPr/>
          </p:nvSpPr>
          <p:spPr>
            <a:xfrm>
              <a:off x="7336459" y="3407196"/>
              <a:ext cx="16323" cy="16876"/>
            </a:xfrm>
            <a:custGeom>
              <a:avLst/>
              <a:gdLst/>
              <a:ahLst/>
              <a:cxnLst/>
              <a:rect l="l" t="t" r="r" b="b"/>
              <a:pathLst>
                <a:path w="501" h="518" extrusionOk="0">
                  <a:moveTo>
                    <a:pt x="244" y="1"/>
                  </a:moveTo>
                  <a:cubicBezTo>
                    <a:pt x="219" y="1"/>
                    <a:pt x="196" y="9"/>
                    <a:pt x="180" y="18"/>
                  </a:cubicBezTo>
                  <a:cubicBezTo>
                    <a:pt x="144" y="18"/>
                    <a:pt x="108" y="42"/>
                    <a:pt x="84" y="53"/>
                  </a:cubicBezTo>
                  <a:cubicBezTo>
                    <a:pt x="60" y="77"/>
                    <a:pt x="37" y="101"/>
                    <a:pt x="25" y="137"/>
                  </a:cubicBezTo>
                  <a:cubicBezTo>
                    <a:pt x="13" y="161"/>
                    <a:pt x="1" y="196"/>
                    <a:pt x="1" y="232"/>
                  </a:cubicBezTo>
                  <a:lnTo>
                    <a:pt x="1" y="303"/>
                  </a:lnTo>
                  <a:cubicBezTo>
                    <a:pt x="1" y="351"/>
                    <a:pt x="25" y="387"/>
                    <a:pt x="49" y="423"/>
                  </a:cubicBezTo>
                  <a:lnTo>
                    <a:pt x="96" y="470"/>
                  </a:lnTo>
                  <a:cubicBezTo>
                    <a:pt x="132" y="494"/>
                    <a:pt x="180" y="506"/>
                    <a:pt x="227" y="518"/>
                  </a:cubicBezTo>
                  <a:cubicBezTo>
                    <a:pt x="263" y="518"/>
                    <a:pt x="287" y="518"/>
                    <a:pt x="322" y="506"/>
                  </a:cubicBezTo>
                  <a:cubicBezTo>
                    <a:pt x="358" y="494"/>
                    <a:pt x="382" y="482"/>
                    <a:pt x="406" y="458"/>
                  </a:cubicBezTo>
                  <a:cubicBezTo>
                    <a:pt x="441" y="434"/>
                    <a:pt x="453" y="411"/>
                    <a:pt x="477" y="375"/>
                  </a:cubicBezTo>
                  <a:cubicBezTo>
                    <a:pt x="489" y="351"/>
                    <a:pt x="501" y="315"/>
                    <a:pt x="501" y="280"/>
                  </a:cubicBezTo>
                  <a:cubicBezTo>
                    <a:pt x="501" y="256"/>
                    <a:pt x="501" y="232"/>
                    <a:pt x="501" y="220"/>
                  </a:cubicBezTo>
                  <a:cubicBezTo>
                    <a:pt x="501" y="172"/>
                    <a:pt x="477" y="125"/>
                    <a:pt x="453" y="89"/>
                  </a:cubicBezTo>
                  <a:lnTo>
                    <a:pt x="406" y="53"/>
                  </a:lnTo>
                  <a:cubicBezTo>
                    <a:pt x="370" y="18"/>
                    <a:pt x="322" y="6"/>
                    <a:pt x="275" y="6"/>
                  </a:cubicBezTo>
                  <a:cubicBezTo>
                    <a:pt x="264" y="2"/>
                    <a:pt x="254" y="1"/>
                    <a:pt x="2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6"/>
            <p:cNvSpPr/>
            <p:nvPr/>
          </p:nvSpPr>
          <p:spPr>
            <a:xfrm>
              <a:off x="7399696" y="3529957"/>
              <a:ext cx="16323" cy="15932"/>
            </a:xfrm>
            <a:custGeom>
              <a:avLst/>
              <a:gdLst/>
              <a:ahLst/>
              <a:cxnLst/>
              <a:rect l="l" t="t" r="r" b="b"/>
              <a:pathLst>
                <a:path w="501" h="489" extrusionOk="0">
                  <a:moveTo>
                    <a:pt x="227" y="0"/>
                  </a:moveTo>
                  <a:cubicBezTo>
                    <a:pt x="191" y="0"/>
                    <a:pt x="155" y="12"/>
                    <a:pt x="132" y="24"/>
                  </a:cubicBezTo>
                  <a:cubicBezTo>
                    <a:pt x="108" y="48"/>
                    <a:pt x="84" y="60"/>
                    <a:pt x="60" y="83"/>
                  </a:cubicBezTo>
                  <a:cubicBezTo>
                    <a:pt x="24" y="143"/>
                    <a:pt x="1" y="203"/>
                    <a:pt x="1" y="274"/>
                  </a:cubicBezTo>
                  <a:cubicBezTo>
                    <a:pt x="1" y="298"/>
                    <a:pt x="13" y="310"/>
                    <a:pt x="24" y="334"/>
                  </a:cubicBezTo>
                  <a:cubicBezTo>
                    <a:pt x="36" y="369"/>
                    <a:pt x="60" y="405"/>
                    <a:pt x="96" y="429"/>
                  </a:cubicBezTo>
                  <a:lnTo>
                    <a:pt x="144" y="464"/>
                  </a:lnTo>
                  <a:cubicBezTo>
                    <a:pt x="191" y="488"/>
                    <a:pt x="239" y="488"/>
                    <a:pt x="275" y="488"/>
                  </a:cubicBezTo>
                  <a:cubicBezTo>
                    <a:pt x="310" y="488"/>
                    <a:pt x="346" y="476"/>
                    <a:pt x="370" y="453"/>
                  </a:cubicBezTo>
                  <a:cubicBezTo>
                    <a:pt x="394" y="441"/>
                    <a:pt x="417" y="429"/>
                    <a:pt x="441" y="405"/>
                  </a:cubicBezTo>
                  <a:cubicBezTo>
                    <a:pt x="465" y="381"/>
                    <a:pt x="477" y="345"/>
                    <a:pt x="489" y="310"/>
                  </a:cubicBezTo>
                  <a:cubicBezTo>
                    <a:pt x="501" y="286"/>
                    <a:pt x="501" y="250"/>
                    <a:pt x="501" y="214"/>
                  </a:cubicBezTo>
                  <a:cubicBezTo>
                    <a:pt x="501" y="191"/>
                    <a:pt x="489" y="179"/>
                    <a:pt x="477" y="155"/>
                  </a:cubicBezTo>
                  <a:cubicBezTo>
                    <a:pt x="465" y="119"/>
                    <a:pt x="441" y="83"/>
                    <a:pt x="405" y="48"/>
                  </a:cubicBezTo>
                  <a:lnTo>
                    <a:pt x="358" y="24"/>
                  </a:lnTo>
                  <a:cubicBezTo>
                    <a:pt x="310" y="0"/>
                    <a:pt x="263" y="0"/>
                    <a:pt x="2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6"/>
            <p:cNvSpPr/>
            <p:nvPr/>
          </p:nvSpPr>
          <p:spPr>
            <a:xfrm>
              <a:off x="7475738" y="3626134"/>
              <a:ext cx="17104" cy="17365"/>
            </a:xfrm>
            <a:custGeom>
              <a:avLst/>
              <a:gdLst/>
              <a:ahLst/>
              <a:cxnLst/>
              <a:rect l="l" t="t" r="r" b="b"/>
              <a:pathLst>
                <a:path w="525" h="533" extrusionOk="0">
                  <a:moveTo>
                    <a:pt x="250" y="1"/>
                  </a:moveTo>
                  <a:cubicBezTo>
                    <a:pt x="227" y="1"/>
                    <a:pt x="203" y="1"/>
                    <a:pt x="191" y="13"/>
                  </a:cubicBezTo>
                  <a:cubicBezTo>
                    <a:pt x="155" y="25"/>
                    <a:pt x="119" y="37"/>
                    <a:pt x="96" y="60"/>
                  </a:cubicBezTo>
                  <a:lnTo>
                    <a:pt x="48" y="108"/>
                  </a:lnTo>
                  <a:cubicBezTo>
                    <a:pt x="24" y="144"/>
                    <a:pt x="12" y="191"/>
                    <a:pt x="0" y="239"/>
                  </a:cubicBezTo>
                  <a:cubicBezTo>
                    <a:pt x="0" y="239"/>
                    <a:pt x="0" y="251"/>
                    <a:pt x="0" y="251"/>
                  </a:cubicBezTo>
                  <a:cubicBezTo>
                    <a:pt x="0" y="299"/>
                    <a:pt x="12" y="346"/>
                    <a:pt x="36" y="382"/>
                  </a:cubicBezTo>
                  <a:lnTo>
                    <a:pt x="72" y="441"/>
                  </a:lnTo>
                  <a:cubicBezTo>
                    <a:pt x="96" y="477"/>
                    <a:pt x="131" y="501"/>
                    <a:pt x="179" y="513"/>
                  </a:cubicBezTo>
                  <a:cubicBezTo>
                    <a:pt x="193" y="527"/>
                    <a:pt x="211" y="533"/>
                    <a:pt x="231" y="533"/>
                  </a:cubicBezTo>
                  <a:cubicBezTo>
                    <a:pt x="245" y="533"/>
                    <a:pt x="259" y="530"/>
                    <a:pt x="274" y="525"/>
                  </a:cubicBezTo>
                  <a:cubicBezTo>
                    <a:pt x="346" y="525"/>
                    <a:pt x="405" y="501"/>
                    <a:pt x="453" y="453"/>
                  </a:cubicBezTo>
                  <a:cubicBezTo>
                    <a:pt x="477" y="430"/>
                    <a:pt x="500" y="394"/>
                    <a:pt x="512" y="358"/>
                  </a:cubicBezTo>
                  <a:cubicBezTo>
                    <a:pt x="524" y="322"/>
                    <a:pt x="524" y="275"/>
                    <a:pt x="512" y="227"/>
                  </a:cubicBezTo>
                  <a:lnTo>
                    <a:pt x="512" y="215"/>
                  </a:lnTo>
                  <a:cubicBezTo>
                    <a:pt x="512" y="179"/>
                    <a:pt x="500" y="144"/>
                    <a:pt x="477" y="120"/>
                  </a:cubicBezTo>
                  <a:cubicBezTo>
                    <a:pt x="465" y="96"/>
                    <a:pt x="441" y="72"/>
                    <a:pt x="417" y="49"/>
                  </a:cubicBezTo>
                  <a:lnTo>
                    <a:pt x="357" y="13"/>
                  </a:lnTo>
                  <a:cubicBezTo>
                    <a:pt x="322" y="1"/>
                    <a:pt x="286" y="1"/>
                    <a:pt x="2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6"/>
            <p:cNvSpPr/>
            <p:nvPr/>
          </p:nvSpPr>
          <p:spPr>
            <a:xfrm>
              <a:off x="7222982" y="2883082"/>
              <a:ext cx="305535" cy="333456"/>
            </a:xfrm>
            <a:custGeom>
              <a:avLst/>
              <a:gdLst/>
              <a:ahLst/>
              <a:cxnLst/>
              <a:rect l="l" t="t" r="r" b="b"/>
              <a:pathLst>
                <a:path w="9378" h="10235" extrusionOk="0">
                  <a:moveTo>
                    <a:pt x="5977" y="1"/>
                  </a:moveTo>
                  <a:cubicBezTo>
                    <a:pt x="3513" y="1"/>
                    <a:pt x="1" y="3223"/>
                    <a:pt x="936" y="8139"/>
                  </a:cubicBezTo>
                  <a:cubicBezTo>
                    <a:pt x="936" y="8139"/>
                    <a:pt x="1269" y="7079"/>
                    <a:pt x="1488" y="7079"/>
                  </a:cubicBezTo>
                  <a:cubicBezTo>
                    <a:pt x="1559" y="7079"/>
                    <a:pt x="1618" y="7191"/>
                    <a:pt x="1650" y="7485"/>
                  </a:cubicBezTo>
                  <a:cubicBezTo>
                    <a:pt x="1781" y="8699"/>
                    <a:pt x="2019" y="10235"/>
                    <a:pt x="2150" y="10235"/>
                  </a:cubicBezTo>
                  <a:cubicBezTo>
                    <a:pt x="2293" y="10235"/>
                    <a:pt x="2472" y="9759"/>
                    <a:pt x="2472" y="9759"/>
                  </a:cubicBezTo>
                  <a:cubicBezTo>
                    <a:pt x="2472" y="9759"/>
                    <a:pt x="2889" y="5675"/>
                    <a:pt x="3877" y="5389"/>
                  </a:cubicBezTo>
                  <a:cubicBezTo>
                    <a:pt x="3924" y="5376"/>
                    <a:pt x="3974" y="5370"/>
                    <a:pt x="4026" y="5370"/>
                  </a:cubicBezTo>
                  <a:cubicBezTo>
                    <a:pt x="5050" y="5370"/>
                    <a:pt x="6949" y="7818"/>
                    <a:pt x="6949" y="7818"/>
                  </a:cubicBezTo>
                  <a:cubicBezTo>
                    <a:pt x="6949" y="7818"/>
                    <a:pt x="9378" y="377"/>
                    <a:pt x="6294" y="19"/>
                  </a:cubicBezTo>
                  <a:cubicBezTo>
                    <a:pt x="6190" y="7"/>
                    <a:pt x="6085" y="1"/>
                    <a:pt x="59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6"/>
            <p:cNvSpPr/>
            <p:nvPr/>
          </p:nvSpPr>
          <p:spPr>
            <a:xfrm>
              <a:off x="7261231" y="2793845"/>
              <a:ext cx="157883" cy="372292"/>
            </a:xfrm>
            <a:custGeom>
              <a:avLst/>
              <a:gdLst/>
              <a:ahLst/>
              <a:cxnLst/>
              <a:rect l="l" t="t" r="r" b="b"/>
              <a:pathLst>
                <a:path w="4846" h="11427" extrusionOk="0">
                  <a:moveTo>
                    <a:pt x="2099" y="1"/>
                  </a:moveTo>
                  <a:cubicBezTo>
                    <a:pt x="1192" y="1"/>
                    <a:pt x="0" y="5175"/>
                    <a:pt x="0" y="5175"/>
                  </a:cubicBezTo>
                  <a:cubicBezTo>
                    <a:pt x="786" y="5806"/>
                    <a:pt x="1143" y="6830"/>
                    <a:pt x="929" y="7807"/>
                  </a:cubicBezTo>
                  <a:cubicBezTo>
                    <a:pt x="643" y="9259"/>
                    <a:pt x="1143" y="11426"/>
                    <a:pt x="1143" y="11426"/>
                  </a:cubicBezTo>
                  <a:cubicBezTo>
                    <a:pt x="1143" y="11426"/>
                    <a:pt x="1441" y="7426"/>
                    <a:pt x="3060" y="5854"/>
                  </a:cubicBezTo>
                  <a:cubicBezTo>
                    <a:pt x="4667" y="4282"/>
                    <a:pt x="4846" y="3520"/>
                    <a:pt x="4846" y="3520"/>
                  </a:cubicBezTo>
                  <a:cubicBezTo>
                    <a:pt x="4846" y="3520"/>
                    <a:pt x="3405" y="2592"/>
                    <a:pt x="2500" y="425"/>
                  </a:cubicBezTo>
                  <a:cubicBezTo>
                    <a:pt x="2378" y="129"/>
                    <a:pt x="2242" y="1"/>
                    <a:pt x="2099" y="1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6"/>
            <p:cNvSpPr/>
            <p:nvPr/>
          </p:nvSpPr>
          <p:spPr>
            <a:xfrm>
              <a:off x="7261231" y="2793845"/>
              <a:ext cx="122990" cy="226431"/>
            </a:xfrm>
            <a:custGeom>
              <a:avLst/>
              <a:gdLst/>
              <a:ahLst/>
              <a:cxnLst/>
              <a:rect l="l" t="t" r="r" b="b"/>
              <a:pathLst>
                <a:path w="3775" h="6950" extrusionOk="0">
                  <a:moveTo>
                    <a:pt x="2099" y="1"/>
                  </a:moveTo>
                  <a:cubicBezTo>
                    <a:pt x="1192" y="1"/>
                    <a:pt x="0" y="5175"/>
                    <a:pt x="0" y="5175"/>
                  </a:cubicBezTo>
                  <a:cubicBezTo>
                    <a:pt x="548" y="5616"/>
                    <a:pt x="893" y="6247"/>
                    <a:pt x="976" y="6949"/>
                  </a:cubicBezTo>
                  <a:cubicBezTo>
                    <a:pt x="3774" y="5056"/>
                    <a:pt x="2774" y="1020"/>
                    <a:pt x="2774" y="1020"/>
                  </a:cubicBezTo>
                  <a:cubicBezTo>
                    <a:pt x="2679" y="830"/>
                    <a:pt x="2584" y="639"/>
                    <a:pt x="2500" y="425"/>
                  </a:cubicBezTo>
                  <a:cubicBezTo>
                    <a:pt x="2378" y="129"/>
                    <a:pt x="2242" y="1"/>
                    <a:pt x="2099" y="1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6"/>
            <p:cNvSpPr/>
            <p:nvPr/>
          </p:nvSpPr>
          <p:spPr>
            <a:xfrm>
              <a:off x="6910540" y="2472867"/>
              <a:ext cx="503556" cy="550732"/>
            </a:xfrm>
            <a:custGeom>
              <a:avLst/>
              <a:gdLst/>
              <a:ahLst/>
              <a:cxnLst/>
              <a:rect l="l" t="t" r="r" b="b"/>
              <a:pathLst>
                <a:path w="15456" h="16904" extrusionOk="0">
                  <a:moveTo>
                    <a:pt x="8285" y="0"/>
                  </a:moveTo>
                  <a:cubicBezTo>
                    <a:pt x="6597" y="0"/>
                    <a:pt x="4850" y="584"/>
                    <a:pt x="3466" y="1883"/>
                  </a:cubicBezTo>
                  <a:cubicBezTo>
                    <a:pt x="1" y="5121"/>
                    <a:pt x="608" y="9027"/>
                    <a:pt x="1192" y="10086"/>
                  </a:cubicBezTo>
                  <a:cubicBezTo>
                    <a:pt x="1192" y="10086"/>
                    <a:pt x="3139" y="16903"/>
                    <a:pt x="8003" y="16903"/>
                  </a:cubicBezTo>
                  <a:cubicBezTo>
                    <a:pt x="8518" y="16903"/>
                    <a:pt x="9064" y="16827"/>
                    <a:pt x="9645" y="16658"/>
                  </a:cubicBezTo>
                  <a:cubicBezTo>
                    <a:pt x="13955" y="15420"/>
                    <a:pt x="13586" y="9550"/>
                    <a:pt x="13586" y="9550"/>
                  </a:cubicBezTo>
                  <a:cubicBezTo>
                    <a:pt x="13586" y="9550"/>
                    <a:pt x="15455" y="7169"/>
                    <a:pt x="14062" y="3514"/>
                  </a:cubicBezTo>
                  <a:cubicBezTo>
                    <a:pt x="13226" y="1319"/>
                    <a:pt x="10822" y="0"/>
                    <a:pt x="8285" y="0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6"/>
            <p:cNvSpPr/>
            <p:nvPr/>
          </p:nvSpPr>
          <p:spPr>
            <a:xfrm>
              <a:off x="7055619" y="2832843"/>
              <a:ext cx="44276" cy="90084"/>
            </a:xfrm>
            <a:custGeom>
              <a:avLst/>
              <a:gdLst/>
              <a:ahLst/>
              <a:cxnLst/>
              <a:rect l="l" t="t" r="r" b="b"/>
              <a:pathLst>
                <a:path w="1359" h="2765" extrusionOk="0">
                  <a:moveTo>
                    <a:pt x="183" y="0"/>
                  </a:moveTo>
                  <a:cubicBezTo>
                    <a:pt x="138" y="0"/>
                    <a:pt x="95" y="52"/>
                    <a:pt x="120" y="109"/>
                  </a:cubicBezTo>
                  <a:cubicBezTo>
                    <a:pt x="418" y="668"/>
                    <a:pt x="322" y="1299"/>
                    <a:pt x="168" y="1895"/>
                  </a:cubicBezTo>
                  <a:cubicBezTo>
                    <a:pt x="96" y="2192"/>
                    <a:pt x="1" y="2621"/>
                    <a:pt x="406" y="2740"/>
                  </a:cubicBezTo>
                  <a:cubicBezTo>
                    <a:pt x="494" y="2755"/>
                    <a:pt x="587" y="2765"/>
                    <a:pt x="679" y="2765"/>
                  </a:cubicBezTo>
                  <a:cubicBezTo>
                    <a:pt x="735" y="2765"/>
                    <a:pt x="792" y="2761"/>
                    <a:pt x="846" y="2752"/>
                  </a:cubicBezTo>
                  <a:cubicBezTo>
                    <a:pt x="1013" y="2752"/>
                    <a:pt x="1180" y="2681"/>
                    <a:pt x="1311" y="2562"/>
                  </a:cubicBezTo>
                  <a:cubicBezTo>
                    <a:pt x="1358" y="2502"/>
                    <a:pt x="1334" y="2407"/>
                    <a:pt x="1251" y="2395"/>
                  </a:cubicBezTo>
                  <a:cubicBezTo>
                    <a:pt x="1168" y="2374"/>
                    <a:pt x="1081" y="2361"/>
                    <a:pt x="992" y="2361"/>
                  </a:cubicBezTo>
                  <a:cubicBezTo>
                    <a:pt x="928" y="2361"/>
                    <a:pt x="863" y="2368"/>
                    <a:pt x="799" y="2383"/>
                  </a:cubicBezTo>
                  <a:cubicBezTo>
                    <a:pt x="760" y="2383"/>
                    <a:pt x="678" y="2396"/>
                    <a:pt x="605" y="2396"/>
                  </a:cubicBezTo>
                  <a:cubicBezTo>
                    <a:pt x="540" y="2396"/>
                    <a:pt x="482" y="2386"/>
                    <a:pt x="465" y="2347"/>
                  </a:cubicBezTo>
                  <a:cubicBezTo>
                    <a:pt x="418" y="2276"/>
                    <a:pt x="477" y="2097"/>
                    <a:pt x="489" y="2014"/>
                  </a:cubicBezTo>
                  <a:cubicBezTo>
                    <a:pt x="525" y="1871"/>
                    <a:pt x="549" y="1716"/>
                    <a:pt x="560" y="1573"/>
                  </a:cubicBezTo>
                  <a:cubicBezTo>
                    <a:pt x="596" y="1038"/>
                    <a:pt x="560" y="490"/>
                    <a:pt x="239" y="37"/>
                  </a:cubicBezTo>
                  <a:cubicBezTo>
                    <a:pt x="224" y="11"/>
                    <a:pt x="203" y="0"/>
                    <a:pt x="183" y="0"/>
                  </a:cubicBezTo>
                  <a:close/>
                </a:path>
              </a:pathLst>
            </a:custGeom>
            <a:solidFill>
              <a:srgbClr val="3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6"/>
            <p:cNvSpPr/>
            <p:nvPr/>
          </p:nvSpPr>
          <p:spPr>
            <a:xfrm>
              <a:off x="7124689" y="2930355"/>
              <a:ext cx="76172" cy="37565"/>
            </a:xfrm>
            <a:custGeom>
              <a:avLst/>
              <a:gdLst/>
              <a:ahLst/>
              <a:cxnLst/>
              <a:rect l="l" t="t" r="r" b="b"/>
              <a:pathLst>
                <a:path w="2338" h="1153" extrusionOk="0">
                  <a:moveTo>
                    <a:pt x="2256" y="0"/>
                  </a:moveTo>
                  <a:cubicBezTo>
                    <a:pt x="2247" y="0"/>
                    <a:pt x="2237" y="3"/>
                    <a:pt x="2227" y="9"/>
                  </a:cubicBezTo>
                  <a:cubicBezTo>
                    <a:pt x="1869" y="176"/>
                    <a:pt x="1524" y="378"/>
                    <a:pt x="1167" y="557"/>
                  </a:cubicBezTo>
                  <a:cubicBezTo>
                    <a:pt x="1000" y="628"/>
                    <a:pt x="822" y="712"/>
                    <a:pt x="643" y="771"/>
                  </a:cubicBezTo>
                  <a:cubicBezTo>
                    <a:pt x="464" y="842"/>
                    <a:pt x="262" y="890"/>
                    <a:pt x="83" y="973"/>
                  </a:cubicBezTo>
                  <a:cubicBezTo>
                    <a:pt x="0" y="1009"/>
                    <a:pt x="24" y="1152"/>
                    <a:pt x="119" y="1152"/>
                  </a:cubicBezTo>
                  <a:cubicBezTo>
                    <a:pt x="310" y="1116"/>
                    <a:pt x="512" y="1069"/>
                    <a:pt x="691" y="985"/>
                  </a:cubicBezTo>
                  <a:cubicBezTo>
                    <a:pt x="881" y="914"/>
                    <a:pt x="1072" y="842"/>
                    <a:pt x="1262" y="759"/>
                  </a:cubicBezTo>
                  <a:cubicBezTo>
                    <a:pt x="1643" y="592"/>
                    <a:pt x="1988" y="378"/>
                    <a:pt x="2298" y="104"/>
                  </a:cubicBezTo>
                  <a:cubicBezTo>
                    <a:pt x="2338" y="65"/>
                    <a:pt x="2303" y="0"/>
                    <a:pt x="2256" y="0"/>
                  </a:cubicBezTo>
                  <a:close/>
                </a:path>
              </a:pathLst>
            </a:custGeom>
            <a:solidFill>
              <a:srgbClr val="3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6"/>
            <p:cNvSpPr/>
            <p:nvPr/>
          </p:nvSpPr>
          <p:spPr>
            <a:xfrm>
              <a:off x="7145247" y="2784299"/>
              <a:ext cx="24468" cy="47599"/>
            </a:xfrm>
            <a:custGeom>
              <a:avLst/>
              <a:gdLst/>
              <a:ahLst/>
              <a:cxnLst/>
              <a:rect l="l" t="t" r="r" b="b"/>
              <a:pathLst>
                <a:path w="751" h="1461" extrusionOk="0">
                  <a:moveTo>
                    <a:pt x="203" y="0"/>
                  </a:moveTo>
                  <a:cubicBezTo>
                    <a:pt x="195" y="0"/>
                    <a:pt x="187" y="1"/>
                    <a:pt x="179" y="3"/>
                  </a:cubicBezTo>
                  <a:cubicBezTo>
                    <a:pt x="36" y="51"/>
                    <a:pt x="0" y="408"/>
                    <a:pt x="107" y="801"/>
                  </a:cubicBezTo>
                  <a:cubicBezTo>
                    <a:pt x="207" y="1177"/>
                    <a:pt x="399" y="1461"/>
                    <a:pt x="540" y="1461"/>
                  </a:cubicBezTo>
                  <a:cubicBezTo>
                    <a:pt x="551" y="1461"/>
                    <a:pt x="562" y="1459"/>
                    <a:pt x="572" y="1456"/>
                  </a:cubicBezTo>
                  <a:cubicBezTo>
                    <a:pt x="715" y="1420"/>
                    <a:pt x="750" y="1063"/>
                    <a:pt x="643" y="658"/>
                  </a:cubicBezTo>
                  <a:cubicBezTo>
                    <a:pt x="542" y="287"/>
                    <a:pt x="345" y="0"/>
                    <a:pt x="203" y="0"/>
                  </a:cubicBezTo>
                  <a:close/>
                </a:path>
              </a:pathLst>
            </a:custGeom>
            <a:solidFill>
              <a:srgbClr val="3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6"/>
            <p:cNvSpPr/>
            <p:nvPr/>
          </p:nvSpPr>
          <p:spPr>
            <a:xfrm>
              <a:off x="7008704" y="2835873"/>
              <a:ext cx="22513" cy="44472"/>
            </a:xfrm>
            <a:custGeom>
              <a:avLst/>
              <a:gdLst/>
              <a:ahLst/>
              <a:cxnLst/>
              <a:rect l="l" t="t" r="r" b="b"/>
              <a:pathLst>
                <a:path w="691" h="1365" extrusionOk="0">
                  <a:moveTo>
                    <a:pt x="191" y="1"/>
                  </a:moveTo>
                  <a:cubicBezTo>
                    <a:pt x="182" y="1"/>
                    <a:pt x="175" y="2"/>
                    <a:pt x="167" y="4"/>
                  </a:cubicBezTo>
                  <a:cubicBezTo>
                    <a:pt x="24" y="40"/>
                    <a:pt x="0" y="373"/>
                    <a:pt x="95" y="742"/>
                  </a:cubicBezTo>
                  <a:cubicBezTo>
                    <a:pt x="196" y="1101"/>
                    <a:pt x="371" y="1364"/>
                    <a:pt x="500" y="1364"/>
                  </a:cubicBezTo>
                  <a:cubicBezTo>
                    <a:pt x="508" y="1364"/>
                    <a:pt x="516" y="1363"/>
                    <a:pt x="524" y="1361"/>
                  </a:cubicBezTo>
                  <a:cubicBezTo>
                    <a:pt x="667" y="1326"/>
                    <a:pt x="691" y="992"/>
                    <a:pt x="595" y="611"/>
                  </a:cubicBezTo>
                  <a:cubicBezTo>
                    <a:pt x="495" y="264"/>
                    <a:pt x="320" y="1"/>
                    <a:pt x="191" y="1"/>
                  </a:cubicBezTo>
                  <a:close/>
                </a:path>
              </a:pathLst>
            </a:custGeom>
            <a:solidFill>
              <a:srgbClr val="3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6"/>
            <p:cNvSpPr/>
            <p:nvPr/>
          </p:nvSpPr>
          <p:spPr>
            <a:xfrm>
              <a:off x="7109148" y="2727056"/>
              <a:ext cx="84675" cy="37793"/>
            </a:xfrm>
            <a:custGeom>
              <a:avLst/>
              <a:gdLst/>
              <a:ahLst/>
              <a:cxnLst/>
              <a:rect l="l" t="t" r="r" b="b"/>
              <a:pathLst>
                <a:path w="2599" h="1160" extrusionOk="0">
                  <a:moveTo>
                    <a:pt x="986" y="726"/>
                  </a:moveTo>
                  <a:cubicBezTo>
                    <a:pt x="980" y="729"/>
                    <a:pt x="977" y="730"/>
                    <a:pt x="976" y="730"/>
                  </a:cubicBezTo>
                  <a:cubicBezTo>
                    <a:pt x="975" y="730"/>
                    <a:pt x="979" y="728"/>
                    <a:pt x="986" y="726"/>
                  </a:cubicBezTo>
                  <a:close/>
                  <a:moveTo>
                    <a:pt x="1623" y="0"/>
                  </a:moveTo>
                  <a:cubicBezTo>
                    <a:pt x="1442" y="0"/>
                    <a:pt x="1260" y="28"/>
                    <a:pt x="1084" y="82"/>
                  </a:cubicBezTo>
                  <a:cubicBezTo>
                    <a:pt x="894" y="129"/>
                    <a:pt x="715" y="201"/>
                    <a:pt x="549" y="308"/>
                  </a:cubicBezTo>
                  <a:cubicBezTo>
                    <a:pt x="334" y="415"/>
                    <a:pt x="156" y="594"/>
                    <a:pt x="49" y="808"/>
                  </a:cubicBezTo>
                  <a:cubicBezTo>
                    <a:pt x="1" y="915"/>
                    <a:pt x="37" y="1034"/>
                    <a:pt x="132" y="1106"/>
                  </a:cubicBezTo>
                  <a:cubicBezTo>
                    <a:pt x="174" y="1141"/>
                    <a:pt x="224" y="1159"/>
                    <a:pt x="276" y="1159"/>
                  </a:cubicBezTo>
                  <a:cubicBezTo>
                    <a:pt x="328" y="1159"/>
                    <a:pt x="382" y="1141"/>
                    <a:pt x="430" y="1106"/>
                  </a:cubicBezTo>
                  <a:cubicBezTo>
                    <a:pt x="501" y="1058"/>
                    <a:pt x="560" y="998"/>
                    <a:pt x="632" y="939"/>
                  </a:cubicBezTo>
                  <a:lnTo>
                    <a:pt x="668" y="915"/>
                  </a:lnTo>
                  <a:lnTo>
                    <a:pt x="715" y="891"/>
                  </a:lnTo>
                  <a:lnTo>
                    <a:pt x="822" y="820"/>
                  </a:lnTo>
                  <a:cubicBezTo>
                    <a:pt x="858" y="796"/>
                    <a:pt x="894" y="772"/>
                    <a:pt x="930" y="760"/>
                  </a:cubicBezTo>
                  <a:cubicBezTo>
                    <a:pt x="964" y="738"/>
                    <a:pt x="965" y="737"/>
                    <a:pt x="986" y="726"/>
                  </a:cubicBezTo>
                  <a:lnTo>
                    <a:pt x="986" y="726"/>
                  </a:lnTo>
                  <a:cubicBezTo>
                    <a:pt x="990" y="725"/>
                    <a:pt x="995" y="725"/>
                    <a:pt x="1001" y="725"/>
                  </a:cubicBezTo>
                  <a:cubicBezTo>
                    <a:pt x="1084" y="689"/>
                    <a:pt x="1168" y="665"/>
                    <a:pt x="1251" y="641"/>
                  </a:cubicBezTo>
                  <a:lnTo>
                    <a:pt x="1370" y="617"/>
                  </a:lnTo>
                  <a:lnTo>
                    <a:pt x="1382" y="617"/>
                  </a:lnTo>
                  <a:cubicBezTo>
                    <a:pt x="1406" y="605"/>
                    <a:pt x="1418" y="605"/>
                    <a:pt x="1442" y="605"/>
                  </a:cubicBezTo>
                  <a:cubicBezTo>
                    <a:pt x="1525" y="594"/>
                    <a:pt x="1608" y="594"/>
                    <a:pt x="1692" y="594"/>
                  </a:cubicBezTo>
                  <a:lnTo>
                    <a:pt x="1775" y="594"/>
                  </a:lnTo>
                  <a:cubicBezTo>
                    <a:pt x="1823" y="594"/>
                    <a:pt x="1858" y="594"/>
                    <a:pt x="1894" y="605"/>
                  </a:cubicBezTo>
                  <a:cubicBezTo>
                    <a:pt x="2001" y="629"/>
                    <a:pt x="2108" y="641"/>
                    <a:pt x="2215" y="665"/>
                  </a:cubicBezTo>
                  <a:cubicBezTo>
                    <a:pt x="2226" y="667"/>
                    <a:pt x="2237" y="667"/>
                    <a:pt x="2248" y="667"/>
                  </a:cubicBezTo>
                  <a:cubicBezTo>
                    <a:pt x="2488" y="667"/>
                    <a:pt x="2599" y="291"/>
                    <a:pt x="2382" y="177"/>
                  </a:cubicBezTo>
                  <a:cubicBezTo>
                    <a:pt x="2143" y="57"/>
                    <a:pt x="1884" y="0"/>
                    <a:pt x="1623" y="0"/>
                  </a:cubicBezTo>
                  <a:close/>
                </a:path>
              </a:pathLst>
            </a:custGeom>
            <a:solidFill>
              <a:srgbClr val="4F1C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6"/>
            <p:cNvSpPr/>
            <p:nvPr/>
          </p:nvSpPr>
          <p:spPr>
            <a:xfrm>
              <a:off x="6990068" y="2812709"/>
              <a:ext cx="424" cy="424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1"/>
                  </a:moveTo>
                  <a:lnTo>
                    <a:pt x="1" y="12"/>
                  </a:lnTo>
                  <a:cubicBezTo>
                    <a:pt x="13" y="1"/>
                    <a:pt x="13" y="1"/>
                    <a:pt x="13" y="1"/>
                  </a:cubicBezTo>
                  <a:close/>
                </a:path>
              </a:pathLst>
            </a:custGeom>
            <a:solidFill>
              <a:srgbClr val="3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6"/>
            <p:cNvSpPr/>
            <p:nvPr/>
          </p:nvSpPr>
          <p:spPr>
            <a:xfrm>
              <a:off x="6976873" y="2783713"/>
              <a:ext cx="58611" cy="31994"/>
            </a:xfrm>
            <a:custGeom>
              <a:avLst/>
              <a:gdLst/>
              <a:ahLst/>
              <a:cxnLst/>
              <a:rect l="l" t="t" r="r" b="b"/>
              <a:pathLst>
                <a:path w="1799" h="982" extrusionOk="0">
                  <a:moveTo>
                    <a:pt x="1282" y="1"/>
                  </a:moveTo>
                  <a:cubicBezTo>
                    <a:pt x="1254" y="1"/>
                    <a:pt x="1227" y="4"/>
                    <a:pt x="1203" y="9"/>
                  </a:cubicBezTo>
                  <a:cubicBezTo>
                    <a:pt x="1084" y="9"/>
                    <a:pt x="977" y="33"/>
                    <a:pt x="858" y="69"/>
                  </a:cubicBezTo>
                  <a:cubicBezTo>
                    <a:pt x="656" y="117"/>
                    <a:pt x="465" y="224"/>
                    <a:pt x="299" y="367"/>
                  </a:cubicBezTo>
                  <a:cubicBezTo>
                    <a:pt x="179" y="450"/>
                    <a:pt x="96" y="557"/>
                    <a:pt x="37" y="688"/>
                  </a:cubicBezTo>
                  <a:cubicBezTo>
                    <a:pt x="1" y="807"/>
                    <a:pt x="25" y="938"/>
                    <a:pt x="156" y="974"/>
                  </a:cubicBezTo>
                  <a:cubicBezTo>
                    <a:pt x="173" y="978"/>
                    <a:pt x="190" y="981"/>
                    <a:pt x="208" y="981"/>
                  </a:cubicBezTo>
                  <a:cubicBezTo>
                    <a:pt x="238" y="981"/>
                    <a:pt x="268" y="973"/>
                    <a:pt x="299" y="950"/>
                  </a:cubicBezTo>
                  <a:lnTo>
                    <a:pt x="406" y="891"/>
                  </a:lnTo>
                  <a:cubicBezTo>
                    <a:pt x="429" y="867"/>
                    <a:pt x="441" y="855"/>
                    <a:pt x="465" y="843"/>
                  </a:cubicBezTo>
                  <a:cubicBezTo>
                    <a:pt x="489" y="819"/>
                    <a:pt x="501" y="807"/>
                    <a:pt x="525" y="783"/>
                  </a:cubicBezTo>
                  <a:cubicBezTo>
                    <a:pt x="537" y="771"/>
                    <a:pt x="537" y="771"/>
                    <a:pt x="549" y="760"/>
                  </a:cubicBezTo>
                  <a:cubicBezTo>
                    <a:pt x="584" y="724"/>
                    <a:pt x="632" y="688"/>
                    <a:pt x="668" y="664"/>
                  </a:cubicBezTo>
                  <a:cubicBezTo>
                    <a:pt x="703" y="641"/>
                    <a:pt x="739" y="629"/>
                    <a:pt x="775" y="605"/>
                  </a:cubicBezTo>
                  <a:lnTo>
                    <a:pt x="822" y="581"/>
                  </a:lnTo>
                  <a:cubicBezTo>
                    <a:pt x="846" y="569"/>
                    <a:pt x="870" y="557"/>
                    <a:pt x="894" y="545"/>
                  </a:cubicBezTo>
                  <a:cubicBezTo>
                    <a:pt x="941" y="521"/>
                    <a:pt x="989" y="510"/>
                    <a:pt x="1049" y="486"/>
                  </a:cubicBezTo>
                  <a:cubicBezTo>
                    <a:pt x="1072" y="486"/>
                    <a:pt x="1096" y="474"/>
                    <a:pt x="1132" y="474"/>
                  </a:cubicBezTo>
                  <a:lnTo>
                    <a:pt x="1168" y="474"/>
                  </a:lnTo>
                  <a:cubicBezTo>
                    <a:pt x="1215" y="462"/>
                    <a:pt x="1275" y="450"/>
                    <a:pt x="1334" y="450"/>
                  </a:cubicBezTo>
                  <a:lnTo>
                    <a:pt x="1632" y="450"/>
                  </a:lnTo>
                  <a:cubicBezTo>
                    <a:pt x="1715" y="438"/>
                    <a:pt x="1787" y="367"/>
                    <a:pt x="1787" y="283"/>
                  </a:cubicBezTo>
                  <a:cubicBezTo>
                    <a:pt x="1799" y="188"/>
                    <a:pt x="1751" y="117"/>
                    <a:pt x="1680" y="81"/>
                  </a:cubicBezTo>
                  <a:cubicBezTo>
                    <a:pt x="1584" y="33"/>
                    <a:pt x="1477" y="9"/>
                    <a:pt x="1370" y="9"/>
                  </a:cubicBezTo>
                  <a:cubicBezTo>
                    <a:pt x="1340" y="4"/>
                    <a:pt x="1311" y="1"/>
                    <a:pt x="1282" y="1"/>
                  </a:cubicBezTo>
                  <a:close/>
                </a:path>
              </a:pathLst>
            </a:custGeom>
            <a:solidFill>
              <a:srgbClr val="4F1C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6"/>
            <p:cNvSpPr/>
            <p:nvPr/>
          </p:nvSpPr>
          <p:spPr>
            <a:xfrm>
              <a:off x="6927612" y="2515579"/>
              <a:ext cx="369718" cy="261096"/>
            </a:xfrm>
            <a:custGeom>
              <a:avLst/>
              <a:gdLst/>
              <a:ahLst/>
              <a:cxnLst/>
              <a:rect l="l" t="t" r="r" b="b"/>
              <a:pathLst>
                <a:path w="11348" h="8014" extrusionOk="0">
                  <a:moveTo>
                    <a:pt x="8841" y="0"/>
                  </a:moveTo>
                  <a:cubicBezTo>
                    <a:pt x="8523" y="0"/>
                    <a:pt x="8204" y="12"/>
                    <a:pt x="7883" y="36"/>
                  </a:cubicBezTo>
                  <a:cubicBezTo>
                    <a:pt x="7537" y="96"/>
                    <a:pt x="5787" y="441"/>
                    <a:pt x="5478" y="489"/>
                  </a:cubicBezTo>
                  <a:cubicBezTo>
                    <a:pt x="5156" y="524"/>
                    <a:pt x="2227" y="2191"/>
                    <a:pt x="2227" y="2191"/>
                  </a:cubicBezTo>
                  <a:lnTo>
                    <a:pt x="763" y="3489"/>
                  </a:lnTo>
                  <a:cubicBezTo>
                    <a:pt x="1" y="5299"/>
                    <a:pt x="84" y="7001"/>
                    <a:pt x="346" y="8013"/>
                  </a:cubicBezTo>
                  <a:cubicBezTo>
                    <a:pt x="334" y="7966"/>
                    <a:pt x="7918" y="5025"/>
                    <a:pt x="7918" y="4930"/>
                  </a:cubicBezTo>
                  <a:cubicBezTo>
                    <a:pt x="7918" y="4822"/>
                    <a:pt x="7323" y="3251"/>
                    <a:pt x="8133" y="2655"/>
                  </a:cubicBezTo>
                  <a:lnTo>
                    <a:pt x="8133" y="2655"/>
                  </a:lnTo>
                  <a:cubicBezTo>
                    <a:pt x="8133" y="2656"/>
                    <a:pt x="7895" y="5846"/>
                    <a:pt x="11026" y="6573"/>
                  </a:cubicBezTo>
                  <a:cubicBezTo>
                    <a:pt x="11026" y="6573"/>
                    <a:pt x="11347" y="3929"/>
                    <a:pt x="11347" y="3656"/>
                  </a:cubicBezTo>
                  <a:cubicBezTo>
                    <a:pt x="11347" y="3382"/>
                    <a:pt x="10204" y="84"/>
                    <a:pt x="9800" y="36"/>
                  </a:cubicBezTo>
                  <a:cubicBezTo>
                    <a:pt x="9478" y="12"/>
                    <a:pt x="9160" y="0"/>
                    <a:pt x="8841" y="0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6"/>
            <p:cNvSpPr/>
            <p:nvPr/>
          </p:nvSpPr>
          <p:spPr>
            <a:xfrm>
              <a:off x="7390769" y="2518967"/>
              <a:ext cx="270805" cy="376527"/>
            </a:xfrm>
            <a:custGeom>
              <a:avLst/>
              <a:gdLst/>
              <a:ahLst/>
              <a:cxnLst/>
              <a:rect l="l" t="t" r="r" b="b"/>
              <a:pathLst>
                <a:path w="8312" h="11557" extrusionOk="0">
                  <a:moveTo>
                    <a:pt x="1524" y="0"/>
                  </a:moveTo>
                  <a:cubicBezTo>
                    <a:pt x="634" y="0"/>
                    <a:pt x="1" y="694"/>
                    <a:pt x="1" y="694"/>
                  </a:cubicBezTo>
                  <a:cubicBezTo>
                    <a:pt x="1" y="694"/>
                    <a:pt x="1" y="2254"/>
                    <a:pt x="418" y="2301"/>
                  </a:cubicBezTo>
                  <a:cubicBezTo>
                    <a:pt x="846" y="2337"/>
                    <a:pt x="1406" y="3873"/>
                    <a:pt x="1370" y="5373"/>
                  </a:cubicBezTo>
                  <a:cubicBezTo>
                    <a:pt x="1334" y="6909"/>
                    <a:pt x="1156" y="8433"/>
                    <a:pt x="858" y="9945"/>
                  </a:cubicBezTo>
                  <a:cubicBezTo>
                    <a:pt x="752" y="10457"/>
                    <a:pt x="855" y="10597"/>
                    <a:pt x="1019" y="10597"/>
                  </a:cubicBezTo>
                  <a:cubicBezTo>
                    <a:pt x="1218" y="10597"/>
                    <a:pt x="1507" y="10389"/>
                    <a:pt x="1621" y="10389"/>
                  </a:cubicBezTo>
                  <a:cubicBezTo>
                    <a:pt x="1655" y="10389"/>
                    <a:pt x="1673" y="10408"/>
                    <a:pt x="1668" y="10457"/>
                  </a:cubicBezTo>
                  <a:cubicBezTo>
                    <a:pt x="1644" y="10802"/>
                    <a:pt x="2061" y="11195"/>
                    <a:pt x="2418" y="11457"/>
                  </a:cubicBezTo>
                  <a:cubicBezTo>
                    <a:pt x="2511" y="11526"/>
                    <a:pt x="2637" y="11557"/>
                    <a:pt x="2785" y="11557"/>
                  </a:cubicBezTo>
                  <a:cubicBezTo>
                    <a:pt x="3204" y="11557"/>
                    <a:pt x="3797" y="11306"/>
                    <a:pt x="4299" y="10945"/>
                  </a:cubicBezTo>
                  <a:cubicBezTo>
                    <a:pt x="4551" y="10756"/>
                    <a:pt x="4653" y="10678"/>
                    <a:pt x="4707" y="10678"/>
                  </a:cubicBezTo>
                  <a:cubicBezTo>
                    <a:pt x="4795" y="10678"/>
                    <a:pt x="4751" y="10890"/>
                    <a:pt x="5025" y="11172"/>
                  </a:cubicBezTo>
                  <a:cubicBezTo>
                    <a:pt x="5137" y="11283"/>
                    <a:pt x="5249" y="11329"/>
                    <a:pt x="5361" y="11329"/>
                  </a:cubicBezTo>
                  <a:cubicBezTo>
                    <a:pt x="5688" y="11329"/>
                    <a:pt x="6003" y="10932"/>
                    <a:pt x="6252" y="10648"/>
                  </a:cubicBezTo>
                  <a:cubicBezTo>
                    <a:pt x="6310" y="10581"/>
                    <a:pt x="6352" y="10554"/>
                    <a:pt x="6389" y="10554"/>
                  </a:cubicBezTo>
                  <a:cubicBezTo>
                    <a:pt x="6548" y="10554"/>
                    <a:pt x="6578" y="11075"/>
                    <a:pt x="7197" y="11075"/>
                  </a:cubicBezTo>
                  <a:cubicBezTo>
                    <a:pt x="7247" y="11075"/>
                    <a:pt x="7301" y="11072"/>
                    <a:pt x="7359" y="11064"/>
                  </a:cubicBezTo>
                  <a:cubicBezTo>
                    <a:pt x="8311" y="10945"/>
                    <a:pt x="8145" y="9719"/>
                    <a:pt x="7609" y="7814"/>
                  </a:cubicBezTo>
                  <a:cubicBezTo>
                    <a:pt x="6454" y="3730"/>
                    <a:pt x="4466" y="2051"/>
                    <a:pt x="2930" y="623"/>
                  </a:cubicBezTo>
                  <a:cubicBezTo>
                    <a:pt x="2430" y="158"/>
                    <a:pt x="1948" y="0"/>
                    <a:pt x="1524" y="0"/>
                  </a:cubicBezTo>
                  <a:close/>
                </a:path>
              </a:pathLst>
            </a:custGeom>
            <a:solidFill>
              <a:srgbClr val="4F1C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6"/>
            <p:cNvSpPr/>
            <p:nvPr/>
          </p:nvSpPr>
          <p:spPr>
            <a:xfrm>
              <a:off x="7403182" y="2518642"/>
              <a:ext cx="246761" cy="301854"/>
            </a:xfrm>
            <a:custGeom>
              <a:avLst/>
              <a:gdLst/>
              <a:ahLst/>
              <a:cxnLst/>
              <a:rect l="l" t="t" r="r" b="b"/>
              <a:pathLst>
                <a:path w="7574" h="9265" extrusionOk="0">
                  <a:moveTo>
                    <a:pt x="1139" y="0"/>
                  </a:moveTo>
                  <a:cubicBezTo>
                    <a:pt x="668" y="0"/>
                    <a:pt x="270" y="195"/>
                    <a:pt x="1" y="383"/>
                  </a:cubicBezTo>
                  <a:lnTo>
                    <a:pt x="489" y="811"/>
                  </a:lnTo>
                  <a:cubicBezTo>
                    <a:pt x="489" y="811"/>
                    <a:pt x="4775" y="2311"/>
                    <a:pt x="6835" y="7669"/>
                  </a:cubicBezTo>
                  <a:cubicBezTo>
                    <a:pt x="7026" y="8229"/>
                    <a:pt x="7276" y="8753"/>
                    <a:pt x="7573" y="9265"/>
                  </a:cubicBezTo>
                  <a:cubicBezTo>
                    <a:pt x="7502" y="8848"/>
                    <a:pt x="7383" y="8372"/>
                    <a:pt x="7228" y="7824"/>
                  </a:cubicBezTo>
                  <a:cubicBezTo>
                    <a:pt x="6073" y="3728"/>
                    <a:pt x="4085" y="2061"/>
                    <a:pt x="2549" y="621"/>
                  </a:cubicBezTo>
                  <a:cubicBezTo>
                    <a:pt x="2047" y="158"/>
                    <a:pt x="1563" y="0"/>
                    <a:pt x="1139" y="0"/>
                  </a:cubicBezTo>
                  <a:close/>
                </a:path>
              </a:pathLst>
            </a:custGeom>
            <a:solidFill>
              <a:srgbClr val="71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6"/>
            <p:cNvSpPr/>
            <p:nvPr/>
          </p:nvSpPr>
          <p:spPr>
            <a:xfrm>
              <a:off x="7372166" y="2501211"/>
              <a:ext cx="61707" cy="87966"/>
            </a:xfrm>
            <a:custGeom>
              <a:avLst/>
              <a:gdLst/>
              <a:ahLst/>
              <a:cxnLst/>
              <a:rect l="l" t="t" r="r" b="b"/>
              <a:pathLst>
                <a:path w="1894" h="2700" extrusionOk="0">
                  <a:moveTo>
                    <a:pt x="0" y="1"/>
                  </a:moveTo>
                  <a:lnTo>
                    <a:pt x="322" y="2596"/>
                  </a:lnTo>
                  <a:cubicBezTo>
                    <a:pt x="322" y="2596"/>
                    <a:pt x="670" y="2699"/>
                    <a:pt x="1026" y="2699"/>
                  </a:cubicBezTo>
                  <a:cubicBezTo>
                    <a:pt x="1455" y="2699"/>
                    <a:pt x="1894" y="2550"/>
                    <a:pt x="1751" y="1894"/>
                  </a:cubicBezTo>
                  <a:cubicBezTo>
                    <a:pt x="1489" y="703"/>
                    <a:pt x="107" y="334"/>
                    <a:pt x="0" y="1"/>
                  </a:cubicBezTo>
                  <a:close/>
                </a:path>
              </a:pathLst>
            </a:custGeom>
            <a:solidFill>
              <a:srgbClr val="2619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6"/>
            <p:cNvSpPr/>
            <p:nvPr/>
          </p:nvSpPr>
          <p:spPr>
            <a:xfrm>
              <a:off x="6832185" y="2422465"/>
              <a:ext cx="633486" cy="428688"/>
            </a:xfrm>
            <a:custGeom>
              <a:avLst/>
              <a:gdLst/>
              <a:ahLst/>
              <a:cxnLst/>
              <a:rect l="l" t="t" r="r" b="b"/>
              <a:pathLst>
                <a:path w="19444" h="13158" extrusionOk="0">
                  <a:moveTo>
                    <a:pt x="9527" y="0"/>
                  </a:moveTo>
                  <a:cubicBezTo>
                    <a:pt x="6753" y="0"/>
                    <a:pt x="3983" y="1324"/>
                    <a:pt x="2430" y="3037"/>
                  </a:cubicBezTo>
                  <a:cubicBezTo>
                    <a:pt x="1" y="5716"/>
                    <a:pt x="2025" y="10359"/>
                    <a:pt x="2168" y="10550"/>
                  </a:cubicBezTo>
                  <a:cubicBezTo>
                    <a:pt x="2172" y="10555"/>
                    <a:pt x="2181" y="10557"/>
                    <a:pt x="2195" y="10557"/>
                  </a:cubicBezTo>
                  <a:cubicBezTo>
                    <a:pt x="2735" y="10557"/>
                    <a:pt x="10419" y="7145"/>
                    <a:pt x="10419" y="7145"/>
                  </a:cubicBezTo>
                  <a:cubicBezTo>
                    <a:pt x="10002" y="5859"/>
                    <a:pt x="11585" y="4561"/>
                    <a:pt x="11586" y="4561"/>
                  </a:cubicBezTo>
                  <a:lnTo>
                    <a:pt x="11586" y="4561"/>
                  </a:lnTo>
                  <a:cubicBezTo>
                    <a:pt x="10836" y="8157"/>
                    <a:pt x="14003" y="9502"/>
                    <a:pt x="14003" y="9502"/>
                  </a:cubicBezTo>
                  <a:lnTo>
                    <a:pt x="16384" y="13157"/>
                  </a:lnTo>
                  <a:cubicBezTo>
                    <a:pt x="16384" y="13157"/>
                    <a:pt x="19444" y="9323"/>
                    <a:pt x="17551" y="3930"/>
                  </a:cubicBezTo>
                  <a:cubicBezTo>
                    <a:pt x="16686" y="1484"/>
                    <a:pt x="14234" y="1430"/>
                    <a:pt x="14018" y="1430"/>
                  </a:cubicBezTo>
                  <a:cubicBezTo>
                    <a:pt x="14008" y="1430"/>
                    <a:pt x="14003" y="1430"/>
                    <a:pt x="14003" y="1430"/>
                  </a:cubicBezTo>
                  <a:cubicBezTo>
                    <a:pt x="12655" y="421"/>
                    <a:pt x="11090" y="0"/>
                    <a:pt x="9527" y="0"/>
                  </a:cubicBezTo>
                  <a:close/>
                </a:path>
              </a:pathLst>
            </a:custGeom>
            <a:solidFill>
              <a:srgbClr val="4F1C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6"/>
            <p:cNvSpPr/>
            <p:nvPr/>
          </p:nvSpPr>
          <p:spPr>
            <a:xfrm>
              <a:off x="7264620" y="2703272"/>
              <a:ext cx="129310" cy="109208"/>
            </a:xfrm>
            <a:custGeom>
              <a:avLst/>
              <a:gdLst/>
              <a:ahLst/>
              <a:cxnLst/>
              <a:rect l="l" t="t" r="r" b="b"/>
              <a:pathLst>
                <a:path w="3969" h="3352" extrusionOk="0">
                  <a:moveTo>
                    <a:pt x="2183" y="1"/>
                  </a:moveTo>
                  <a:cubicBezTo>
                    <a:pt x="820" y="1"/>
                    <a:pt x="1" y="1607"/>
                    <a:pt x="884" y="2717"/>
                  </a:cubicBezTo>
                  <a:cubicBezTo>
                    <a:pt x="1232" y="3153"/>
                    <a:pt x="1710" y="3351"/>
                    <a:pt x="2183" y="3351"/>
                  </a:cubicBezTo>
                  <a:cubicBezTo>
                    <a:pt x="2975" y="3351"/>
                    <a:pt x="3749" y="2796"/>
                    <a:pt x="3861" y="1871"/>
                  </a:cubicBezTo>
                  <a:cubicBezTo>
                    <a:pt x="3968" y="954"/>
                    <a:pt x="3313" y="121"/>
                    <a:pt x="2396" y="14"/>
                  </a:cubicBezTo>
                  <a:cubicBezTo>
                    <a:pt x="2324" y="5"/>
                    <a:pt x="2253" y="1"/>
                    <a:pt x="2183" y="1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6"/>
            <p:cNvSpPr/>
            <p:nvPr/>
          </p:nvSpPr>
          <p:spPr>
            <a:xfrm>
              <a:off x="6868675" y="2422465"/>
              <a:ext cx="532618" cy="245197"/>
            </a:xfrm>
            <a:custGeom>
              <a:avLst/>
              <a:gdLst/>
              <a:ahLst/>
              <a:cxnLst/>
              <a:rect l="l" t="t" r="r" b="b"/>
              <a:pathLst>
                <a:path w="16348" h="7526" extrusionOk="0">
                  <a:moveTo>
                    <a:pt x="8407" y="0"/>
                  </a:moveTo>
                  <a:cubicBezTo>
                    <a:pt x="5633" y="0"/>
                    <a:pt x="2863" y="1324"/>
                    <a:pt x="1310" y="3037"/>
                  </a:cubicBezTo>
                  <a:cubicBezTo>
                    <a:pt x="143" y="4323"/>
                    <a:pt x="0" y="6049"/>
                    <a:pt x="179" y="7526"/>
                  </a:cubicBezTo>
                  <a:lnTo>
                    <a:pt x="226" y="7526"/>
                  </a:lnTo>
                  <a:lnTo>
                    <a:pt x="226" y="7299"/>
                  </a:lnTo>
                  <a:cubicBezTo>
                    <a:pt x="226" y="7299"/>
                    <a:pt x="2095" y="1357"/>
                    <a:pt x="8330" y="1357"/>
                  </a:cubicBezTo>
                  <a:cubicBezTo>
                    <a:pt x="9324" y="1357"/>
                    <a:pt x="10430" y="1508"/>
                    <a:pt x="11656" y="1858"/>
                  </a:cubicBezTo>
                  <a:lnTo>
                    <a:pt x="13061" y="2465"/>
                  </a:lnTo>
                  <a:cubicBezTo>
                    <a:pt x="13061" y="2465"/>
                    <a:pt x="13209" y="2449"/>
                    <a:pt x="13441" y="2449"/>
                  </a:cubicBezTo>
                  <a:cubicBezTo>
                    <a:pt x="14110" y="2449"/>
                    <a:pt x="15478" y="2587"/>
                    <a:pt x="16026" y="3656"/>
                  </a:cubicBezTo>
                  <a:cubicBezTo>
                    <a:pt x="16102" y="3802"/>
                    <a:pt x="16168" y="3867"/>
                    <a:pt x="16224" y="3867"/>
                  </a:cubicBezTo>
                  <a:cubicBezTo>
                    <a:pt x="16273" y="3867"/>
                    <a:pt x="16314" y="3817"/>
                    <a:pt x="16347" y="3728"/>
                  </a:cubicBezTo>
                  <a:cubicBezTo>
                    <a:pt x="15418" y="1483"/>
                    <a:pt x="13118" y="1429"/>
                    <a:pt x="12899" y="1429"/>
                  </a:cubicBezTo>
                  <a:cubicBezTo>
                    <a:pt x="12888" y="1429"/>
                    <a:pt x="12883" y="1430"/>
                    <a:pt x="12883" y="1430"/>
                  </a:cubicBezTo>
                  <a:cubicBezTo>
                    <a:pt x="11535" y="421"/>
                    <a:pt x="9970" y="0"/>
                    <a:pt x="8407" y="0"/>
                  </a:cubicBezTo>
                  <a:close/>
                </a:path>
              </a:pathLst>
            </a:custGeom>
            <a:solidFill>
              <a:srgbClr val="71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6"/>
            <p:cNvSpPr/>
            <p:nvPr/>
          </p:nvSpPr>
          <p:spPr>
            <a:xfrm>
              <a:off x="7342681" y="3865108"/>
              <a:ext cx="790977" cy="796776"/>
            </a:xfrm>
            <a:custGeom>
              <a:avLst/>
              <a:gdLst/>
              <a:ahLst/>
              <a:cxnLst/>
              <a:rect l="l" t="t" r="r" b="b"/>
              <a:pathLst>
                <a:path w="24278" h="24456" extrusionOk="0">
                  <a:moveTo>
                    <a:pt x="21598" y="0"/>
                  </a:moveTo>
                  <a:cubicBezTo>
                    <a:pt x="21598" y="0"/>
                    <a:pt x="13764" y="6394"/>
                    <a:pt x="5608" y="8227"/>
                  </a:cubicBezTo>
                  <a:cubicBezTo>
                    <a:pt x="5608" y="8227"/>
                    <a:pt x="0" y="17478"/>
                    <a:pt x="1393" y="24456"/>
                  </a:cubicBezTo>
                  <a:lnTo>
                    <a:pt x="21753" y="24456"/>
                  </a:lnTo>
                  <a:cubicBezTo>
                    <a:pt x="21753" y="24456"/>
                    <a:pt x="24277" y="4644"/>
                    <a:pt x="215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6"/>
            <p:cNvSpPr/>
            <p:nvPr/>
          </p:nvSpPr>
          <p:spPr>
            <a:xfrm>
              <a:off x="7342681" y="3865075"/>
              <a:ext cx="732398" cy="796809"/>
            </a:xfrm>
            <a:custGeom>
              <a:avLst/>
              <a:gdLst/>
              <a:ahLst/>
              <a:cxnLst/>
              <a:rect l="l" t="t" r="r" b="b"/>
              <a:pathLst>
                <a:path w="22480" h="24457" extrusionOk="0">
                  <a:moveTo>
                    <a:pt x="21601" y="0"/>
                  </a:moveTo>
                  <a:cubicBezTo>
                    <a:pt x="21600" y="0"/>
                    <a:pt x="21599" y="1"/>
                    <a:pt x="21598" y="1"/>
                  </a:cubicBezTo>
                  <a:cubicBezTo>
                    <a:pt x="17419" y="2966"/>
                    <a:pt x="12752" y="6442"/>
                    <a:pt x="5608" y="8228"/>
                  </a:cubicBezTo>
                  <a:cubicBezTo>
                    <a:pt x="5608" y="8228"/>
                    <a:pt x="0" y="17479"/>
                    <a:pt x="1393" y="24457"/>
                  </a:cubicBezTo>
                  <a:lnTo>
                    <a:pt x="13955" y="24457"/>
                  </a:lnTo>
                  <a:cubicBezTo>
                    <a:pt x="14026" y="24147"/>
                    <a:pt x="13240" y="18622"/>
                    <a:pt x="14264" y="12693"/>
                  </a:cubicBezTo>
                  <a:cubicBezTo>
                    <a:pt x="15062" y="8074"/>
                    <a:pt x="20455" y="4323"/>
                    <a:pt x="22479" y="2966"/>
                  </a:cubicBezTo>
                  <a:cubicBezTo>
                    <a:pt x="22385" y="1966"/>
                    <a:pt x="21686" y="0"/>
                    <a:pt x="216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6"/>
            <p:cNvSpPr/>
            <p:nvPr/>
          </p:nvSpPr>
          <p:spPr>
            <a:xfrm>
              <a:off x="7124689" y="3919777"/>
              <a:ext cx="673429" cy="733571"/>
            </a:xfrm>
            <a:custGeom>
              <a:avLst/>
              <a:gdLst/>
              <a:ahLst/>
              <a:cxnLst/>
              <a:rect l="l" t="t" r="r" b="b"/>
              <a:pathLst>
                <a:path w="20670" h="22516" extrusionOk="0">
                  <a:moveTo>
                    <a:pt x="3846" y="1"/>
                  </a:moveTo>
                  <a:lnTo>
                    <a:pt x="0" y="21694"/>
                  </a:lnTo>
                  <a:lnTo>
                    <a:pt x="19050" y="22516"/>
                  </a:lnTo>
                  <a:cubicBezTo>
                    <a:pt x="19050" y="22516"/>
                    <a:pt x="18705" y="16967"/>
                    <a:pt x="18633" y="13241"/>
                  </a:cubicBezTo>
                  <a:cubicBezTo>
                    <a:pt x="18562" y="9526"/>
                    <a:pt x="20669" y="1632"/>
                    <a:pt x="20669" y="1632"/>
                  </a:cubicBezTo>
                  <a:lnTo>
                    <a:pt x="384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6"/>
            <p:cNvSpPr/>
            <p:nvPr/>
          </p:nvSpPr>
          <p:spPr>
            <a:xfrm>
              <a:off x="7262372" y="3920559"/>
              <a:ext cx="535355" cy="732789"/>
            </a:xfrm>
            <a:custGeom>
              <a:avLst/>
              <a:gdLst/>
              <a:ahLst/>
              <a:cxnLst/>
              <a:rect l="l" t="t" r="r" b="b"/>
              <a:pathLst>
                <a:path w="16432" h="22492" extrusionOk="0">
                  <a:moveTo>
                    <a:pt x="1" y="1"/>
                  </a:moveTo>
                  <a:lnTo>
                    <a:pt x="72" y="739"/>
                  </a:lnTo>
                  <a:lnTo>
                    <a:pt x="14372" y="2263"/>
                  </a:lnTo>
                  <a:cubicBezTo>
                    <a:pt x="14372" y="2263"/>
                    <a:pt x="13122" y="8704"/>
                    <a:pt x="13014" y="12824"/>
                  </a:cubicBezTo>
                  <a:cubicBezTo>
                    <a:pt x="12931" y="15991"/>
                    <a:pt x="13110" y="20491"/>
                    <a:pt x="13205" y="22420"/>
                  </a:cubicBezTo>
                  <a:lnTo>
                    <a:pt x="14824" y="22492"/>
                  </a:lnTo>
                  <a:cubicBezTo>
                    <a:pt x="14824" y="22492"/>
                    <a:pt x="14479" y="16943"/>
                    <a:pt x="14407" y="13217"/>
                  </a:cubicBezTo>
                  <a:cubicBezTo>
                    <a:pt x="14336" y="9478"/>
                    <a:pt x="16431" y="1608"/>
                    <a:pt x="16431" y="160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6"/>
            <p:cNvSpPr/>
            <p:nvPr/>
          </p:nvSpPr>
          <p:spPr>
            <a:xfrm>
              <a:off x="7124298" y="3919777"/>
              <a:ext cx="562103" cy="730867"/>
            </a:xfrm>
            <a:custGeom>
              <a:avLst/>
              <a:gdLst/>
              <a:ahLst/>
              <a:cxnLst/>
              <a:rect l="l" t="t" r="r" b="b"/>
              <a:pathLst>
                <a:path w="17253" h="22433" extrusionOk="0">
                  <a:moveTo>
                    <a:pt x="3858" y="1"/>
                  </a:moveTo>
                  <a:lnTo>
                    <a:pt x="0" y="21694"/>
                  </a:lnTo>
                  <a:lnTo>
                    <a:pt x="17252" y="22432"/>
                  </a:lnTo>
                  <a:lnTo>
                    <a:pt x="17252" y="20039"/>
                  </a:lnTo>
                  <a:cubicBezTo>
                    <a:pt x="17252" y="20039"/>
                    <a:pt x="6584" y="16050"/>
                    <a:pt x="7680" y="12086"/>
                  </a:cubicBezTo>
                  <a:cubicBezTo>
                    <a:pt x="8775" y="8121"/>
                    <a:pt x="7239" y="989"/>
                    <a:pt x="7239" y="989"/>
                  </a:cubicBezTo>
                  <a:lnTo>
                    <a:pt x="7775" y="370"/>
                  </a:lnTo>
                  <a:lnTo>
                    <a:pt x="385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26"/>
            <p:cNvSpPr/>
            <p:nvPr/>
          </p:nvSpPr>
          <p:spPr>
            <a:xfrm>
              <a:off x="7323687" y="4361627"/>
              <a:ext cx="583443" cy="299084"/>
            </a:xfrm>
            <a:custGeom>
              <a:avLst/>
              <a:gdLst/>
              <a:ahLst/>
              <a:cxnLst/>
              <a:rect l="l" t="t" r="r" b="b"/>
              <a:pathLst>
                <a:path w="17908" h="9180" extrusionOk="0">
                  <a:moveTo>
                    <a:pt x="12525" y="0"/>
                  </a:moveTo>
                  <a:lnTo>
                    <a:pt x="12573" y="1691"/>
                  </a:lnTo>
                  <a:cubicBezTo>
                    <a:pt x="12573" y="1691"/>
                    <a:pt x="4905" y="3239"/>
                    <a:pt x="2453" y="4120"/>
                  </a:cubicBezTo>
                  <a:cubicBezTo>
                    <a:pt x="0" y="4989"/>
                    <a:pt x="643" y="9061"/>
                    <a:pt x="643" y="9061"/>
                  </a:cubicBezTo>
                  <a:lnTo>
                    <a:pt x="5263" y="9180"/>
                  </a:lnTo>
                  <a:cubicBezTo>
                    <a:pt x="5477" y="8358"/>
                    <a:pt x="5810" y="7572"/>
                    <a:pt x="6227" y="6834"/>
                  </a:cubicBezTo>
                  <a:cubicBezTo>
                    <a:pt x="6929" y="5608"/>
                    <a:pt x="17133" y="3691"/>
                    <a:pt x="17133" y="3691"/>
                  </a:cubicBezTo>
                  <a:cubicBezTo>
                    <a:pt x="17133" y="3691"/>
                    <a:pt x="17907" y="3239"/>
                    <a:pt x="17907" y="2465"/>
                  </a:cubicBezTo>
                  <a:cubicBezTo>
                    <a:pt x="17907" y="1703"/>
                    <a:pt x="13287" y="393"/>
                    <a:pt x="13287" y="393"/>
                  </a:cubicBezTo>
                  <a:lnTo>
                    <a:pt x="125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6"/>
            <p:cNvSpPr/>
            <p:nvPr/>
          </p:nvSpPr>
          <p:spPr>
            <a:xfrm>
              <a:off x="7324437" y="4388375"/>
              <a:ext cx="480653" cy="268068"/>
            </a:xfrm>
            <a:custGeom>
              <a:avLst/>
              <a:gdLst/>
              <a:ahLst/>
              <a:cxnLst/>
              <a:rect l="l" t="t" r="r" b="b"/>
              <a:pathLst>
                <a:path w="14753" h="8228" extrusionOk="0">
                  <a:moveTo>
                    <a:pt x="12157" y="1"/>
                  </a:moveTo>
                  <a:lnTo>
                    <a:pt x="12181" y="965"/>
                  </a:lnTo>
                  <a:cubicBezTo>
                    <a:pt x="12181" y="965"/>
                    <a:pt x="4751" y="2465"/>
                    <a:pt x="2370" y="3322"/>
                  </a:cubicBezTo>
                  <a:cubicBezTo>
                    <a:pt x="1" y="4168"/>
                    <a:pt x="620" y="8121"/>
                    <a:pt x="620" y="8121"/>
                  </a:cubicBezTo>
                  <a:lnTo>
                    <a:pt x="5097" y="8228"/>
                  </a:lnTo>
                  <a:cubicBezTo>
                    <a:pt x="5168" y="7978"/>
                    <a:pt x="5240" y="7728"/>
                    <a:pt x="5335" y="7478"/>
                  </a:cubicBezTo>
                  <a:lnTo>
                    <a:pt x="5335" y="7478"/>
                  </a:lnTo>
                  <a:cubicBezTo>
                    <a:pt x="5335" y="7478"/>
                    <a:pt x="5334" y="7478"/>
                    <a:pt x="5333" y="7478"/>
                  </a:cubicBezTo>
                  <a:cubicBezTo>
                    <a:pt x="5241" y="7478"/>
                    <a:pt x="877" y="7466"/>
                    <a:pt x="1501" y="5263"/>
                  </a:cubicBezTo>
                  <a:cubicBezTo>
                    <a:pt x="2144" y="3049"/>
                    <a:pt x="14241" y="1525"/>
                    <a:pt x="14515" y="1072"/>
                  </a:cubicBezTo>
                  <a:cubicBezTo>
                    <a:pt x="14753" y="667"/>
                    <a:pt x="12526" y="96"/>
                    <a:pt x="121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6"/>
            <p:cNvSpPr/>
            <p:nvPr/>
          </p:nvSpPr>
          <p:spPr>
            <a:xfrm>
              <a:off x="5647153" y="3553610"/>
              <a:ext cx="432532" cy="575298"/>
            </a:xfrm>
            <a:custGeom>
              <a:avLst/>
              <a:gdLst/>
              <a:ahLst/>
              <a:cxnLst/>
              <a:rect l="l" t="t" r="r" b="b"/>
              <a:pathLst>
                <a:path w="13276" h="17658" extrusionOk="0">
                  <a:moveTo>
                    <a:pt x="10180" y="0"/>
                  </a:moveTo>
                  <a:cubicBezTo>
                    <a:pt x="10180" y="0"/>
                    <a:pt x="9597" y="1239"/>
                    <a:pt x="9573" y="1322"/>
                  </a:cubicBezTo>
                  <a:cubicBezTo>
                    <a:pt x="9549" y="1417"/>
                    <a:pt x="7918" y="3501"/>
                    <a:pt x="7037" y="5311"/>
                  </a:cubicBezTo>
                  <a:lnTo>
                    <a:pt x="3215" y="13347"/>
                  </a:lnTo>
                  <a:cubicBezTo>
                    <a:pt x="3215" y="13347"/>
                    <a:pt x="1227" y="14407"/>
                    <a:pt x="905" y="14955"/>
                  </a:cubicBezTo>
                  <a:cubicBezTo>
                    <a:pt x="596" y="15514"/>
                    <a:pt x="607" y="16705"/>
                    <a:pt x="607" y="16705"/>
                  </a:cubicBezTo>
                  <a:cubicBezTo>
                    <a:pt x="607" y="16705"/>
                    <a:pt x="0" y="17300"/>
                    <a:pt x="191" y="17598"/>
                  </a:cubicBezTo>
                  <a:cubicBezTo>
                    <a:pt x="217" y="17639"/>
                    <a:pt x="264" y="17658"/>
                    <a:pt x="329" y="17658"/>
                  </a:cubicBezTo>
                  <a:cubicBezTo>
                    <a:pt x="733" y="17658"/>
                    <a:pt x="1829" y="16931"/>
                    <a:pt x="2917" y="16407"/>
                  </a:cubicBezTo>
                  <a:cubicBezTo>
                    <a:pt x="3453" y="16149"/>
                    <a:pt x="3889" y="16027"/>
                    <a:pt x="4264" y="16027"/>
                  </a:cubicBezTo>
                  <a:cubicBezTo>
                    <a:pt x="4772" y="16027"/>
                    <a:pt x="5170" y="16251"/>
                    <a:pt x="5560" y="16669"/>
                  </a:cubicBezTo>
                  <a:cubicBezTo>
                    <a:pt x="5884" y="17009"/>
                    <a:pt x="6101" y="17098"/>
                    <a:pt x="6241" y="17098"/>
                  </a:cubicBezTo>
                  <a:cubicBezTo>
                    <a:pt x="6395" y="17098"/>
                    <a:pt x="6453" y="16991"/>
                    <a:pt x="6453" y="16991"/>
                  </a:cubicBezTo>
                  <a:cubicBezTo>
                    <a:pt x="6334" y="16300"/>
                    <a:pt x="5275" y="14871"/>
                    <a:pt x="5275" y="14871"/>
                  </a:cubicBezTo>
                  <a:lnTo>
                    <a:pt x="8608" y="10299"/>
                  </a:lnTo>
                  <a:cubicBezTo>
                    <a:pt x="9751" y="8597"/>
                    <a:pt x="11883" y="5430"/>
                    <a:pt x="12204" y="4608"/>
                  </a:cubicBezTo>
                  <a:cubicBezTo>
                    <a:pt x="12466" y="4001"/>
                    <a:pt x="12776" y="3406"/>
                    <a:pt x="13121" y="2834"/>
                  </a:cubicBezTo>
                  <a:cubicBezTo>
                    <a:pt x="13276" y="1262"/>
                    <a:pt x="10180" y="0"/>
                    <a:pt x="10180" y="0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6"/>
            <p:cNvSpPr/>
            <p:nvPr/>
          </p:nvSpPr>
          <p:spPr>
            <a:xfrm>
              <a:off x="5959400" y="3553610"/>
              <a:ext cx="120285" cy="124944"/>
            </a:xfrm>
            <a:custGeom>
              <a:avLst/>
              <a:gdLst/>
              <a:ahLst/>
              <a:cxnLst/>
              <a:rect l="l" t="t" r="r" b="b"/>
              <a:pathLst>
                <a:path w="3692" h="3835" extrusionOk="0">
                  <a:moveTo>
                    <a:pt x="596" y="0"/>
                  </a:moveTo>
                  <a:cubicBezTo>
                    <a:pt x="596" y="0"/>
                    <a:pt x="48" y="1132"/>
                    <a:pt x="1" y="1310"/>
                  </a:cubicBezTo>
                  <a:cubicBezTo>
                    <a:pt x="1346" y="1870"/>
                    <a:pt x="2453" y="3144"/>
                    <a:pt x="2989" y="3834"/>
                  </a:cubicBezTo>
                  <a:cubicBezTo>
                    <a:pt x="3263" y="3287"/>
                    <a:pt x="3537" y="2834"/>
                    <a:pt x="3537" y="2834"/>
                  </a:cubicBezTo>
                  <a:cubicBezTo>
                    <a:pt x="3692" y="1262"/>
                    <a:pt x="596" y="0"/>
                    <a:pt x="596" y="0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26"/>
            <p:cNvSpPr/>
            <p:nvPr/>
          </p:nvSpPr>
          <p:spPr>
            <a:xfrm>
              <a:off x="6648727" y="3401169"/>
              <a:ext cx="594911" cy="583899"/>
            </a:xfrm>
            <a:custGeom>
              <a:avLst/>
              <a:gdLst/>
              <a:ahLst/>
              <a:cxnLst/>
              <a:rect l="l" t="t" r="r" b="b"/>
              <a:pathLst>
                <a:path w="18260" h="17922" extrusionOk="0">
                  <a:moveTo>
                    <a:pt x="2953" y="0"/>
                  </a:moveTo>
                  <a:lnTo>
                    <a:pt x="0" y="3727"/>
                  </a:lnTo>
                  <a:lnTo>
                    <a:pt x="1750" y="5584"/>
                  </a:lnTo>
                  <a:lnTo>
                    <a:pt x="3358" y="7287"/>
                  </a:lnTo>
                  <a:lnTo>
                    <a:pt x="10632" y="14955"/>
                  </a:lnTo>
                  <a:cubicBezTo>
                    <a:pt x="10632" y="14955"/>
                    <a:pt x="10609" y="15681"/>
                    <a:pt x="11466" y="16264"/>
                  </a:cubicBezTo>
                  <a:cubicBezTo>
                    <a:pt x="11902" y="16565"/>
                    <a:pt x="12379" y="16638"/>
                    <a:pt x="12739" y="16638"/>
                  </a:cubicBezTo>
                  <a:cubicBezTo>
                    <a:pt x="13077" y="16638"/>
                    <a:pt x="13311" y="16574"/>
                    <a:pt x="13311" y="16574"/>
                  </a:cubicBezTo>
                  <a:cubicBezTo>
                    <a:pt x="13311" y="16574"/>
                    <a:pt x="15148" y="17922"/>
                    <a:pt x="15603" y="17922"/>
                  </a:cubicBezTo>
                  <a:cubicBezTo>
                    <a:pt x="15630" y="17922"/>
                    <a:pt x="15652" y="17917"/>
                    <a:pt x="15669" y="17907"/>
                  </a:cubicBezTo>
                  <a:cubicBezTo>
                    <a:pt x="15966" y="17729"/>
                    <a:pt x="14859" y="16264"/>
                    <a:pt x="14859" y="16264"/>
                  </a:cubicBezTo>
                  <a:lnTo>
                    <a:pt x="14859" y="16264"/>
                  </a:lnTo>
                  <a:cubicBezTo>
                    <a:pt x="14859" y="16264"/>
                    <a:pt x="15481" y="16309"/>
                    <a:pt x="16172" y="16309"/>
                  </a:cubicBezTo>
                  <a:cubicBezTo>
                    <a:pt x="17146" y="16309"/>
                    <a:pt x="18259" y="16220"/>
                    <a:pt x="17967" y="15788"/>
                  </a:cubicBezTo>
                  <a:cubicBezTo>
                    <a:pt x="17467" y="15050"/>
                    <a:pt x="13264" y="14085"/>
                    <a:pt x="13264" y="14085"/>
                  </a:cubicBezTo>
                  <a:lnTo>
                    <a:pt x="6608" y="4906"/>
                  </a:lnTo>
                  <a:lnTo>
                    <a:pt x="4691" y="2346"/>
                  </a:lnTo>
                  <a:lnTo>
                    <a:pt x="2953" y="0"/>
                  </a:lnTo>
                  <a:close/>
                </a:path>
              </a:pathLst>
            </a:custGeom>
            <a:solidFill>
              <a:srgbClr val="DCA5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6"/>
            <p:cNvSpPr/>
            <p:nvPr/>
          </p:nvSpPr>
          <p:spPr>
            <a:xfrm>
              <a:off x="6648727" y="3401169"/>
              <a:ext cx="152865" cy="181959"/>
            </a:xfrm>
            <a:custGeom>
              <a:avLst/>
              <a:gdLst/>
              <a:ahLst/>
              <a:cxnLst/>
              <a:rect l="l" t="t" r="r" b="b"/>
              <a:pathLst>
                <a:path w="4692" h="5585" extrusionOk="0">
                  <a:moveTo>
                    <a:pt x="2953" y="0"/>
                  </a:moveTo>
                  <a:lnTo>
                    <a:pt x="0" y="3727"/>
                  </a:lnTo>
                  <a:lnTo>
                    <a:pt x="1750" y="5584"/>
                  </a:lnTo>
                  <a:cubicBezTo>
                    <a:pt x="2489" y="4798"/>
                    <a:pt x="3822" y="3310"/>
                    <a:pt x="4691" y="2346"/>
                  </a:cubicBezTo>
                  <a:lnTo>
                    <a:pt x="2953" y="0"/>
                  </a:lnTo>
                  <a:close/>
                </a:path>
              </a:pathLst>
            </a:custGeom>
            <a:solidFill>
              <a:srgbClr val="C2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6"/>
            <p:cNvSpPr/>
            <p:nvPr/>
          </p:nvSpPr>
          <p:spPr>
            <a:xfrm>
              <a:off x="6157225" y="3811937"/>
              <a:ext cx="545454" cy="518771"/>
            </a:xfrm>
            <a:custGeom>
              <a:avLst/>
              <a:gdLst/>
              <a:ahLst/>
              <a:cxnLst/>
              <a:rect l="l" t="t" r="r" b="b"/>
              <a:pathLst>
                <a:path w="16742" h="15923" extrusionOk="0">
                  <a:moveTo>
                    <a:pt x="14157" y="1"/>
                  </a:moveTo>
                  <a:lnTo>
                    <a:pt x="1" y="906"/>
                  </a:lnTo>
                  <a:cubicBezTo>
                    <a:pt x="96" y="2192"/>
                    <a:pt x="239" y="3525"/>
                    <a:pt x="406" y="4823"/>
                  </a:cubicBezTo>
                  <a:lnTo>
                    <a:pt x="418" y="4930"/>
                  </a:lnTo>
                  <a:cubicBezTo>
                    <a:pt x="465" y="5228"/>
                    <a:pt x="501" y="5525"/>
                    <a:pt x="549" y="5823"/>
                  </a:cubicBezTo>
                  <a:cubicBezTo>
                    <a:pt x="549" y="5871"/>
                    <a:pt x="561" y="5906"/>
                    <a:pt x="561" y="5942"/>
                  </a:cubicBezTo>
                  <a:cubicBezTo>
                    <a:pt x="1299" y="11026"/>
                    <a:pt x="2382" y="15455"/>
                    <a:pt x="2382" y="15455"/>
                  </a:cubicBezTo>
                  <a:cubicBezTo>
                    <a:pt x="2382" y="15455"/>
                    <a:pt x="4835" y="15562"/>
                    <a:pt x="6657" y="15693"/>
                  </a:cubicBezTo>
                  <a:lnTo>
                    <a:pt x="6764" y="15705"/>
                  </a:lnTo>
                  <a:cubicBezTo>
                    <a:pt x="7740" y="15765"/>
                    <a:pt x="8514" y="15848"/>
                    <a:pt x="8573" y="15920"/>
                  </a:cubicBezTo>
                  <a:cubicBezTo>
                    <a:pt x="8576" y="15922"/>
                    <a:pt x="8578" y="15923"/>
                    <a:pt x="8580" y="15923"/>
                  </a:cubicBezTo>
                  <a:cubicBezTo>
                    <a:pt x="8736" y="15923"/>
                    <a:pt x="7585" y="8761"/>
                    <a:pt x="7550" y="8550"/>
                  </a:cubicBezTo>
                  <a:lnTo>
                    <a:pt x="7550" y="8550"/>
                  </a:lnTo>
                  <a:cubicBezTo>
                    <a:pt x="8228" y="9455"/>
                    <a:pt x="10395" y="15265"/>
                    <a:pt x="10526" y="15622"/>
                  </a:cubicBezTo>
                  <a:lnTo>
                    <a:pt x="10526" y="15646"/>
                  </a:lnTo>
                  <a:lnTo>
                    <a:pt x="15741" y="15872"/>
                  </a:lnTo>
                  <a:lnTo>
                    <a:pt x="15848" y="15872"/>
                  </a:lnTo>
                  <a:lnTo>
                    <a:pt x="16741" y="15920"/>
                  </a:lnTo>
                  <a:cubicBezTo>
                    <a:pt x="16741" y="15920"/>
                    <a:pt x="16741" y="15491"/>
                    <a:pt x="16134" y="11776"/>
                  </a:cubicBezTo>
                  <a:cubicBezTo>
                    <a:pt x="15836" y="9943"/>
                    <a:pt x="15360" y="7073"/>
                    <a:pt x="14943" y="4632"/>
                  </a:cubicBezTo>
                  <a:cubicBezTo>
                    <a:pt x="14931" y="4597"/>
                    <a:pt x="14931" y="4561"/>
                    <a:pt x="14931" y="4525"/>
                  </a:cubicBezTo>
                  <a:cubicBezTo>
                    <a:pt x="14896" y="4371"/>
                    <a:pt x="14872" y="4204"/>
                    <a:pt x="14848" y="4049"/>
                  </a:cubicBezTo>
                  <a:cubicBezTo>
                    <a:pt x="14836" y="4013"/>
                    <a:pt x="14824" y="3978"/>
                    <a:pt x="14824" y="3942"/>
                  </a:cubicBezTo>
                  <a:cubicBezTo>
                    <a:pt x="14455" y="1727"/>
                    <a:pt x="14157" y="1"/>
                    <a:pt x="141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6"/>
            <p:cNvSpPr/>
            <p:nvPr/>
          </p:nvSpPr>
          <p:spPr>
            <a:xfrm>
              <a:off x="6157225" y="3829400"/>
              <a:ext cx="377863" cy="488016"/>
            </a:xfrm>
            <a:custGeom>
              <a:avLst/>
              <a:gdLst/>
              <a:ahLst/>
              <a:cxnLst/>
              <a:rect l="l" t="t" r="r" b="b"/>
              <a:pathLst>
                <a:path w="11598" h="14979" extrusionOk="0">
                  <a:moveTo>
                    <a:pt x="5716" y="1"/>
                  </a:moveTo>
                  <a:lnTo>
                    <a:pt x="1" y="358"/>
                  </a:lnTo>
                  <a:cubicBezTo>
                    <a:pt x="84" y="1656"/>
                    <a:pt x="239" y="2977"/>
                    <a:pt x="406" y="4287"/>
                  </a:cubicBezTo>
                  <a:lnTo>
                    <a:pt x="418" y="4394"/>
                  </a:lnTo>
                  <a:cubicBezTo>
                    <a:pt x="465" y="4692"/>
                    <a:pt x="501" y="4989"/>
                    <a:pt x="549" y="5287"/>
                  </a:cubicBezTo>
                  <a:cubicBezTo>
                    <a:pt x="549" y="5323"/>
                    <a:pt x="561" y="5359"/>
                    <a:pt x="561" y="5406"/>
                  </a:cubicBezTo>
                  <a:cubicBezTo>
                    <a:pt x="1311" y="10478"/>
                    <a:pt x="2382" y="14907"/>
                    <a:pt x="2382" y="14907"/>
                  </a:cubicBezTo>
                  <a:cubicBezTo>
                    <a:pt x="2382" y="14907"/>
                    <a:pt x="2954" y="14931"/>
                    <a:pt x="3751" y="14979"/>
                  </a:cubicBezTo>
                  <a:cubicBezTo>
                    <a:pt x="2953" y="11773"/>
                    <a:pt x="1934" y="3365"/>
                    <a:pt x="5209" y="3365"/>
                  </a:cubicBezTo>
                  <a:cubicBezTo>
                    <a:pt x="5254" y="3365"/>
                    <a:pt x="5300" y="3367"/>
                    <a:pt x="5347" y="3370"/>
                  </a:cubicBezTo>
                  <a:cubicBezTo>
                    <a:pt x="5527" y="3383"/>
                    <a:pt x="5705" y="3389"/>
                    <a:pt x="5878" y="3389"/>
                  </a:cubicBezTo>
                  <a:cubicBezTo>
                    <a:pt x="9371" y="3389"/>
                    <a:pt x="11473" y="997"/>
                    <a:pt x="11598" y="929"/>
                  </a:cubicBezTo>
                  <a:lnTo>
                    <a:pt x="571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6"/>
            <p:cNvSpPr/>
            <p:nvPr/>
          </p:nvSpPr>
          <p:spPr>
            <a:xfrm>
              <a:off x="6307908" y="3900750"/>
              <a:ext cx="95687" cy="422497"/>
            </a:xfrm>
            <a:custGeom>
              <a:avLst/>
              <a:gdLst/>
              <a:ahLst/>
              <a:cxnLst/>
              <a:rect l="l" t="t" r="r" b="b"/>
              <a:pathLst>
                <a:path w="2937" h="12968" extrusionOk="0">
                  <a:moveTo>
                    <a:pt x="36" y="0"/>
                  </a:moveTo>
                  <a:cubicBezTo>
                    <a:pt x="20" y="0"/>
                    <a:pt x="0" y="11"/>
                    <a:pt x="7" y="25"/>
                  </a:cubicBezTo>
                  <a:cubicBezTo>
                    <a:pt x="234" y="1061"/>
                    <a:pt x="484" y="2097"/>
                    <a:pt x="710" y="3133"/>
                  </a:cubicBezTo>
                  <a:cubicBezTo>
                    <a:pt x="865" y="3847"/>
                    <a:pt x="996" y="4645"/>
                    <a:pt x="1424" y="5240"/>
                  </a:cubicBezTo>
                  <a:cubicBezTo>
                    <a:pt x="1424" y="5550"/>
                    <a:pt x="1460" y="5859"/>
                    <a:pt x="1484" y="6169"/>
                  </a:cubicBezTo>
                  <a:cubicBezTo>
                    <a:pt x="1496" y="6478"/>
                    <a:pt x="1520" y="6788"/>
                    <a:pt x="1543" y="7086"/>
                  </a:cubicBezTo>
                  <a:lnTo>
                    <a:pt x="1674" y="8872"/>
                  </a:lnTo>
                  <a:cubicBezTo>
                    <a:pt x="1758" y="10050"/>
                    <a:pt x="1841" y="11241"/>
                    <a:pt x="1972" y="12420"/>
                  </a:cubicBezTo>
                  <a:cubicBezTo>
                    <a:pt x="1984" y="12598"/>
                    <a:pt x="2008" y="12777"/>
                    <a:pt x="2032" y="12955"/>
                  </a:cubicBezTo>
                  <a:lnTo>
                    <a:pt x="2139" y="12967"/>
                  </a:lnTo>
                  <a:cubicBezTo>
                    <a:pt x="2055" y="12265"/>
                    <a:pt x="1972" y="11551"/>
                    <a:pt x="1912" y="10848"/>
                  </a:cubicBezTo>
                  <a:cubicBezTo>
                    <a:pt x="1817" y="9657"/>
                    <a:pt x="1734" y="8467"/>
                    <a:pt x="1651" y="7276"/>
                  </a:cubicBezTo>
                  <a:cubicBezTo>
                    <a:pt x="1627" y="6931"/>
                    <a:pt x="1603" y="6598"/>
                    <a:pt x="1567" y="6252"/>
                  </a:cubicBezTo>
                  <a:cubicBezTo>
                    <a:pt x="1543" y="5955"/>
                    <a:pt x="1531" y="5645"/>
                    <a:pt x="1496" y="5347"/>
                  </a:cubicBezTo>
                  <a:lnTo>
                    <a:pt x="1496" y="5347"/>
                  </a:lnTo>
                  <a:cubicBezTo>
                    <a:pt x="1567" y="5419"/>
                    <a:pt x="1639" y="5502"/>
                    <a:pt x="1710" y="5574"/>
                  </a:cubicBezTo>
                  <a:cubicBezTo>
                    <a:pt x="1983" y="5836"/>
                    <a:pt x="2347" y="5987"/>
                    <a:pt x="2723" y="5987"/>
                  </a:cubicBezTo>
                  <a:cubicBezTo>
                    <a:pt x="2774" y="5987"/>
                    <a:pt x="2826" y="5984"/>
                    <a:pt x="2877" y="5978"/>
                  </a:cubicBezTo>
                  <a:cubicBezTo>
                    <a:pt x="2936" y="5967"/>
                    <a:pt x="2936" y="5871"/>
                    <a:pt x="2877" y="5859"/>
                  </a:cubicBezTo>
                  <a:cubicBezTo>
                    <a:pt x="2829" y="5871"/>
                    <a:pt x="2794" y="5871"/>
                    <a:pt x="2746" y="5871"/>
                  </a:cubicBezTo>
                  <a:cubicBezTo>
                    <a:pt x="2746" y="5859"/>
                    <a:pt x="2746" y="5847"/>
                    <a:pt x="2734" y="5836"/>
                  </a:cubicBezTo>
                  <a:cubicBezTo>
                    <a:pt x="2532" y="5550"/>
                    <a:pt x="2567" y="5145"/>
                    <a:pt x="2544" y="4812"/>
                  </a:cubicBezTo>
                  <a:cubicBezTo>
                    <a:pt x="2520" y="4431"/>
                    <a:pt x="2496" y="4062"/>
                    <a:pt x="2472" y="3692"/>
                  </a:cubicBezTo>
                  <a:cubicBezTo>
                    <a:pt x="2413" y="2919"/>
                    <a:pt x="2329" y="2157"/>
                    <a:pt x="2234" y="1395"/>
                  </a:cubicBezTo>
                  <a:cubicBezTo>
                    <a:pt x="2174" y="966"/>
                    <a:pt x="2115" y="537"/>
                    <a:pt x="2043" y="109"/>
                  </a:cubicBezTo>
                  <a:cubicBezTo>
                    <a:pt x="2043" y="94"/>
                    <a:pt x="2031" y="87"/>
                    <a:pt x="2017" y="87"/>
                  </a:cubicBezTo>
                  <a:cubicBezTo>
                    <a:pt x="1998" y="87"/>
                    <a:pt x="1977" y="100"/>
                    <a:pt x="1984" y="121"/>
                  </a:cubicBezTo>
                  <a:cubicBezTo>
                    <a:pt x="2198" y="1692"/>
                    <a:pt x="2365" y="3264"/>
                    <a:pt x="2460" y="4847"/>
                  </a:cubicBezTo>
                  <a:cubicBezTo>
                    <a:pt x="2472" y="5181"/>
                    <a:pt x="2448" y="5586"/>
                    <a:pt x="2651" y="5871"/>
                  </a:cubicBezTo>
                  <a:cubicBezTo>
                    <a:pt x="2579" y="5859"/>
                    <a:pt x="2508" y="5847"/>
                    <a:pt x="2436" y="5836"/>
                  </a:cubicBezTo>
                  <a:cubicBezTo>
                    <a:pt x="2436" y="5645"/>
                    <a:pt x="2413" y="5443"/>
                    <a:pt x="2377" y="5264"/>
                  </a:cubicBezTo>
                  <a:lnTo>
                    <a:pt x="2305" y="4693"/>
                  </a:lnTo>
                  <a:cubicBezTo>
                    <a:pt x="2258" y="4312"/>
                    <a:pt x="2210" y="3931"/>
                    <a:pt x="2151" y="3561"/>
                  </a:cubicBezTo>
                  <a:cubicBezTo>
                    <a:pt x="2032" y="2799"/>
                    <a:pt x="1901" y="2037"/>
                    <a:pt x="1758" y="1299"/>
                  </a:cubicBezTo>
                  <a:cubicBezTo>
                    <a:pt x="1674" y="883"/>
                    <a:pt x="1579" y="454"/>
                    <a:pt x="1484" y="37"/>
                  </a:cubicBezTo>
                  <a:cubicBezTo>
                    <a:pt x="1479" y="19"/>
                    <a:pt x="1468" y="11"/>
                    <a:pt x="1455" y="11"/>
                  </a:cubicBezTo>
                  <a:cubicBezTo>
                    <a:pt x="1435" y="11"/>
                    <a:pt x="1412" y="32"/>
                    <a:pt x="1412" y="61"/>
                  </a:cubicBezTo>
                  <a:cubicBezTo>
                    <a:pt x="1722" y="1549"/>
                    <a:pt x="1996" y="3049"/>
                    <a:pt x="2186" y="4562"/>
                  </a:cubicBezTo>
                  <a:cubicBezTo>
                    <a:pt x="2222" y="4776"/>
                    <a:pt x="2246" y="4990"/>
                    <a:pt x="2270" y="5205"/>
                  </a:cubicBezTo>
                  <a:cubicBezTo>
                    <a:pt x="2282" y="5407"/>
                    <a:pt x="2305" y="5609"/>
                    <a:pt x="2341" y="5812"/>
                  </a:cubicBezTo>
                  <a:cubicBezTo>
                    <a:pt x="2151" y="5740"/>
                    <a:pt x="1960" y="5633"/>
                    <a:pt x="1805" y="5502"/>
                  </a:cubicBezTo>
                  <a:cubicBezTo>
                    <a:pt x="1484" y="5205"/>
                    <a:pt x="1258" y="4835"/>
                    <a:pt x="1127" y="4431"/>
                  </a:cubicBezTo>
                  <a:cubicBezTo>
                    <a:pt x="996" y="4014"/>
                    <a:pt x="889" y="3585"/>
                    <a:pt x="805" y="3145"/>
                  </a:cubicBezTo>
                  <a:cubicBezTo>
                    <a:pt x="698" y="2657"/>
                    <a:pt x="591" y="2168"/>
                    <a:pt x="472" y="1668"/>
                  </a:cubicBezTo>
                  <a:cubicBezTo>
                    <a:pt x="341" y="1121"/>
                    <a:pt x="210" y="561"/>
                    <a:pt x="55" y="13"/>
                  </a:cubicBezTo>
                  <a:cubicBezTo>
                    <a:pt x="55" y="4"/>
                    <a:pt x="46" y="0"/>
                    <a:pt x="36" y="0"/>
                  </a:cubicBezTo>
                  <a:close/>
                </a:path>
              </a:pathLst>
            </a:custGeom>
            <a:solidFill>
              <a:srgbClr val="2025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6"/>
            <p:cNvSpPr/>
            <p:nvPr/>
          </p:nvSpPr>
          <p:spPr>
            <a:xfrm>
              <a:off x="6515377" y="3865597"/>
              <a:ext cx="125628" cy="78941"/>
            </a:xfrm>
            <a:custGeom>
              <a:avLst/>
              <a:gdLst/>
              <a:ahLst/>
              <a:cxnLst/>
              <a:rect l="l" t="t" r="r" b="b"/>
              <a:pathLst>
                <a:path w="3856" h="2423" extrusionOk="0">
                  <a:moveTo>
                    <a:pt x="52" y="1"/>
                  </a:moveTo>
                  <a:cubicBezTo>
                    <a:pt x="28" y="1"/>
                    <a:pt x="1" y="32"/>
                    <a:pt x="9" y="57"/>
                  </a:cubicBezTo>
                  <a:cubicBezTo>
                    <a:pt x="355" y="795"/>
                    <a:pt x="783" y="1569"/>
                    <a:pt x="1474" y="2033"/>
                  </a:cubicBezTo>
                  <a:cubicBezTo>
                    <a:pt x="1771" y="2247"/>
                    <a:pt x="2141" y="2378"/>
                    <a:pt x="2510" y="2414"/>
                  </a:cubicBezTo>
                  <a:cubicBezTo>
                    <a:pt x="2623" y="2420"/>
                    <a:pt x="2739" y="2423"/>
                    <a:pt x="2855" y="2423"/>
                  </a:cubicBezTo>
                  <a:cubicBezTo>
                    <a:pt x="2971" y="2423"/>
                    <a:pt x="3087" y="2420"/>
                    <a:pt x="3200" y="2414"/>
                  </a:cubicBezTo>
                  <a:lnTo>
                    <a:pt x="3855" y="2402"/>
                  </a:lnTo>
                  <a:cubicBezTo>
                    <a:pt x="3843" y="2366"/>
                    <a:pt x="3843" y="2331"/>
                    <a:pt x="3843" y="2295"/>
                  </a:cubicBezTo>
                  <a:cubicBezTo>
                    <a:pt x="3462" y="2307"/>
                    <a:pt x="3093" y="2319"/>
                    <a:pt x="2712" y="2319"/>
                  </a:cubicBezTo>
                  <a:cubicBezTo>
                    <a:pt x="2307" y="2319"/>
                    <a:pt x="1914" y="2200"/>
                    <a:pt x="1581" y="1973"/>
                  </a:cubicBezTo>
                  <a:cubicBezTo>
                    <a:pt x="1271" y="1771"/>
                    <a:pt x="998" y="1509"/>
                    <a:pt x="783" y="1211"/>
                  </a:cubicBezTo>
                  <a:cubicBezTo>
                    <a:pt x="521" y="819"/>
                    <a:pt x="295" y="426"/>
                    <a:pt x="81" y="21"/>
                  </a:cubicBezTo>
                  <a:cubicBezTo>
                    <a:pt x="74" y="7"/>
                    <a:pt x="63" y="1"/>
                    <a:pt x="52" y="1"/>
                  </a:cubicBezTo>
                  <a:close/>
                </a:path>
              </a:pathLst>
            </a:custGeom>
            <a:solidFill>
              <a:srgbClr val="2025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6"/>
            <p:cNvSpPr/>
            <p:nvPr/>
          </p:nvSpPr>
          <p:spPr>
            <a:xfrm>
              <a:off x="6496383" y="3871917"/>
              <a:ext cx="177203" cy="457130"/>
            </a:xfrm>
            <a:custGeom>
              <a:avLst/>
              <a:gdLst/>
              <a:ahLst/>
              <a:cxnLst/>
              <a:rect l="l" t="t" r="r" b="b"/>
              <a:pathLst>
                <a:path w="5439" h="14031" extrusionOk="0">
                  <a:moveTo>
                    <a:pt x="54" y="0"/>
                  </a:moveTo>
                  <a:cubicBezTo>
                    <a:pt x="30" y="0"/>
                    <a:pt x="1" y="21"/>
                    <a:pt x="9" y="53"/>
                  </a:cubicBezTo>
                  <a:cubicBezTo>
                    <a:pt x="330" y="875"/>
                    <a:pt x="866" y="1601"/>
                    <a:pt x="1569" y="2160"/>
                  </a:cubicBezTo>
                  <a:cubicBezTo>
                    <a:pt x="1854" y="2387"/>
                    <a:pt x="2176" y="2565"/>
                    <a:pt x="2533" y="2672"/>
                  </a:cubicBezTo>
                  <a:cubicBezTo>
                    <a:pt x="2628" y="3065"/>
                    <a:pt x="2747" y="3446"/>
                    <a:pt x="2855" y="3839"/>
                  </a:cubicBezTo>
                  <a:cubicBezTo>
                    <a:pt x="2974" y="4220"/>
                    <a:pt x="3081" y="4601"/>
                    <a:pt x="3188" y="4994"/>
                  </a:cubicBezTo>
                  <a:cubicBezTo>
                    <a:pt x="3402" y="5768"/>
                    <a:pt x="3605" y="6542"/>
                    <a:pt x="3807" y="7328"/>
                  </a:cubicBezTo>
                  <a:cubicBezTo>
                    <a:pt x="4200" y="8876"/>
                    <a:pt x="4569" y="10447"/>
                    <a:pt x="4902" y="12019"/>
                  </a:cubicBezTo>
                  <a:cubicBezTo>
                    <a:pt x="4998" y="12447"/>
                    <a:pt x="5081" y="12876"/>
                    <a:pt x="5164" y="13317"/>
                  </a:cubicBezTo>
                  <a:cubicBezTo>
                    <a:pt x="5200" y="13555"/>
                    <a:pt x="5260" y="13793"/>
                    <a:pt x="5331" y="14031"/>
                  </a:cubicBezTo>
                  <a:lnTo>
                    <a:pt x="5438" y="14031"/>
                  </a:lnTo>
                  <a:cubicBezTo>
                    <a:pt x="5367" y="13793"/>
                    <a:pt x="5307" y="13555"/>
                    <a:pt x="5271" y="13305"/>
                  </a:cubicBezTo>
                  <a:cubicBezTo>
                    <a:pt x="5188" y="12924"/>
                    <a:pt x="5105" y="12531"/>
                    <a:pt x="5033" y="12150"/>
                  </a:cubicBezTo>
                  <a:cubicBezTo>
                    <a:pt x="4867" y="11376"/>
                    <a:pt x="4688" y="10602"/>
                    <a:pt x="4509" y="9828"/>
                  </a:cubicBezTo>
                  <a:cubicBezTo>
                    <a:pt x="4152" y="8292"/>
                    <a:pt x="3759" y="6756"/>
                    <a:pt x="3343" y="5232"/>
                  </a:cubicBezTo>
                  <a:cubicBezTo>
                    <a:pt x="3224" y="4804"/>
                    <a:pt x="3105" y="4363"/>
                    <a:pt x="2985" y="3946"/>
                  </a:cubicBezTo>
                  <a:cubicBezTo>
                    <a:pt x="2855" y="3518"/>
                    <a:pt x="2747" y="3101"/>
                    <a:pt x="2593" y="2684"/>
                  </a:cubicBezTo>
                  <a:lnTo>
                    <a:pt x="2593" y="2684"/>
                  </a:lnTo>
                  <a:cubicBezTo>
                    <a:pt x="2676" y="2708"/>
                    <a:pt x="2747" y="2720"/>
                    <a:pt x="2819" y="2732"/>
                  </a:cubicBezTo>
                  <a:cubicBezTo>
                    <a:pt x="3164" y="2781"/>
                    <a:pt x="3504" y="2808"/>
                    <a:pt x="3841" y="2808"/>
                  </a:cubicBezTo>
                  <a:cubicBezTo>
                    <a:pt x="3993" y="2808"/>
                    <a:pt x="4144" y="2803"/>
                    <a:pt x="4295" y="2791"/>
                  </a:cubicBezTo>
                  <a:lnTo>
                    <a:pt x="4533" y="2791"/>
                  </a:lnTo>
                  <a:cubicBezTo>
                    <a:pt x="4533" y="2756"/>
                    <a:pt x="4521" y="2732"/>
                    <a:pt x="4521" y="2696"/>
                  </a:cubicBezTo>
                  <a:lnTo>
                    <a:pt x="4509" y="2696"/>
                  </a:lnTo>
                  <a:cubicBezTo>
                    <a:pt x="4312" y="2710"/>
                    <a:pt x="4115" y="2717"/>
                    <a:pt x="3918" y="2717"/>
                  </a:cubicBezTo>
                  <a:cubicBezTo>
                    <a:pt x="3617" y="2717"/>
                    <a:pt x="3317" y="2701"/>
                    <a:pt x="3021" y="2672"/>
                  </a:cubicBezTo>
                  <a:cubicBezTo>
                    <a:pt x="2783" y="2649"/>
                    <a:pt x="2557" y="2589"/>
                    <a:pt x="2343" y="2506"/>
                  </a:cubicBezTo>
                  <a:cubicBezTo>
                    <a:pt x="2116" y="2410"/>
                    <a:pt x="1890" y="2291"/>
                    <a:pt x="1700" y="2137"/>
                  </a:cubicBezTo>
                  <a:cubicBezTo>
                    <a:pt x="1354" y="1875"/>
                    <a:pt x="1057" y="1577"/>
                    <a:pt x="795" y="1244"/>
                  </a:cubicBezTo>
                  <a:cubicBezTo>
                    <a:pt x="497" y="875"/>
                    <a:pt x="259" y="458"/>
                    <a:pt x="80" y="17"/>
                  </a:cubicBezTo>
                  <a:cubicBezTo>
                    <a:pt x="76" y="5"/>
                    <a:pt x="66" y="0"/>
                    <a:pt x="54" y="0"/>
                  </a:cubicBezTo>
                  <a:close/>
                </a:path>
              </a:pathLst>
            </a:custGeom>
            <a:solidFill>
              <a:srgbClr val="2025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6"/>
            <p:cNvSpPr/>
            <p:nvPr/>
          </p:nvSpPr>
          <p:spPr>
            <a:xfrm>
              <a:off x="6170420" y="3868952"/>
              <a:ext cx="40758" cy="103637"/>
            </a:xfrm>
            <a:custGeom>
              <a:avLst/>
              <a:gdLst/>
              <a:ahLst/>
              <a:cxnLst/>
              <a:rect l="l" t="t" r="r" b="b"/>
              <a:pathLst>
                <a:path w="1251" h="3181" extrusionOk="0">
                  <a:moveTo>
                    <a:pt x="1214" y="1"/>
                  </a:moveTo>
                  <a:cubicBezTo>
                    <a:pt x="1204" y="1"/>
                    <a:pt x="1196" y="5"/>
                    <a:pt x="1191" y="13"/>
                  </a:cubicBezTo>
                  <a:cubicBezTo>
                    <a:pt x="1108" y="263"/>
                    <a:pt x="1049" y="525"/>
                    <a:pt x="1001" y="775"/>
                  </a:cubicBezTo>
                  <a:cubicBezTo>
                    <a:pt x="953" y="1049"/>
                    <a:pt x="894" y="1311"/>
                    <a:pt x="834" y="1573"/>
                  </a:cubicBezTo>
                  <a:cubicBezTo>
                    <a:pt x="691" y="2109"/>
                    <a:pt x="489" y="2621"/>
                    <a:pt x="84" y="3002"/>
                  </a:cubicBezTo>
                  <a:cubicBezTo>
                    <a:pt x="60" y="3025"/>
                    <a:pt x="36" y="3049"/>
                    <a:pt x="1" y="3073"/>
                  </a:cubicBezTo>
                  <a:lnTo>
                    <a:pt x="25" y="3180"/>
                  </a:lnTo>
                  <a:lnTo>
                    <a:pt x="48" y="3156"/>
                  </a:lnTo>
                  <a:cubicBezTo>
                    <a:pt x="251" y="2978"/>
                    <a:pt x="429" y="2763"/>
                    <a:pt x="560" y="2537"/>
                  </a:cubicBezTo>
                  <a:cubicBezTo>
                    <a:pt x="834" y="2049"/>
                    <a:pt x="941" y="1501"/>
                    <a:pt x="1049" y="978"/>
                  </a:cubicBezTo>
                  <a:cubicBezTo>
                    <a:pt x="1108" y="656"/>
                    <a:pt x="1179" y="346"/>
                    <a:pt x="1251" y="37"/>
                  </a:cubicBezTo>
                  <a:cubicBezTo>
                    <a:pt x="1251" y="14"/>
                    <a:pt x="1231" y="1"/>
                    <a:pt x="1214" y="1"/>
                  </a:cubicBezTo>
                  <a:close/>
                </a:path>
              </a:pathLst>
            </a:custGeom>
            <a:solidFill>
              <a:srgbClr val="2025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6"/>
            <p:cNvSpPr/>
            <p:nvPr/>
          </p:nvSpPr>
          <p:spPr>
            <a:xfrm>
              <a:off x="6175079" y="3873383"/>
              <a:ext cx="40758" cy="132177"/>
            </a:xfrm>
            <a:custGeom>
              <a:avLst/>
              <a:gdLst/>
              <a:ahLst/>
              <a:cxnLst/>
              <a:rect l="l" t="t" r="r" b="b"/>
              <a:pathLst>
                <a:path w="1251" h="4057" extrusionOk="0">
                  <a:moveTo>
                    <a:pt x="1182" y="0"/>
                  </a:moveTo>
                  <a:cubicBezTo>
                    <a:pt x="1168" y="0"/>
                    <a:pt x="1156" y="10"/>
                    <a:pt x="1156" y="32"/>
                  </a:cubicBezTo>
                  <a:cubicBezTo>
                    <a:pt x="1203" y="1306"/>
                    <a:pt x="870" y="2568"/>
                    <a:pt x="191" y="3663"/>
                  </a:cubicBezTo>
                  <a:cubicBezTo>
                    <a:pt x="132" y="3759"/>
                    <a:pt x="72" y="3854"/>
                    <a:pt x="1" y="3937"/>
                  </a:cubicBezTo>
                  <a:cubicBezTo>
                    <a:pt x="1" y="3985"/>
                    <a:pt x="13" y="4020"/>
                    <a:pt x="13" y="4056"/>
                  </a:cubicBezTo>
                  <a:cubicBezTo>
                    <a:pt x="60" y="4009"/>
                    <a:pt x="96" y="3961"/>
                    <a:pt x="132" y="3913"/>
                  </a:cubicBezTo>
                  <a:cubicBezTo>
                    <a:pt x="322" y="3651"/>
                    <a:pt x="489" y="3366"/>
                    <a:pt x="632" y="3056"/>
                  </a:cubicBezTo>
                  <a:cubicBezTo>
                    <a:pt x="917" y="2461"/>
                    <a:pt x="1108" y="1806"/>
                    <a:pt x="1191" y="1151"/>
                  </a:cubicBezTo>
                  <a:cubicBezTo>
                    <a:pt x="1239" y="782"/>
                    <a:pt x="1251" y="401"/>
                    <a:pt x="1215" y="32"/>
                  </a:cubicBezTo>
                  <a:cubicBezTo>
                    <a:pt x="1215" y="13"/>
                    <a:pt x="1198" y="0"/>
                    <a:pt x="1182" y="0"/>
                  </a:cubicBezTo>
                  <a:close/>
                </a:path>
              </a:pathLst>
            </a:custGeom>
            <a:solidFill>
              <a:srgbClr val="2025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6"/>
            <p:cNvSpPr/>
            <p:nvPr/>
          </p:nvSpPr>
          <p:spPr>
            <a:xfrm>
              <a:off x="6403563" y="4090464"/>
              <a:ext cx="181568" cy="233175"/>
            </a:xfrm>
            <a:custGeom>
              <a:avLst/>
              <a:gdLst/>
              <a:ahLst/>
              <a:cxnLst/>
              <a:rect l="l" t="t" r="r" b="b"/>
              <a:pathLst>
                <a:path w="5573" h="7157" extrusionOk="0">
                  <a:moveTo>
                    <a:pt x="0" y="1"/>
                  </a:moveTo>
                  <a:cubicBezTo>
                    <a:pt x="679" y="906"/>
                    <a:pt x="2834" y="6704"/>
                    <a:pt x="2977" y="7073"/>
                  </a:cubicBezTo>
                  <a:lnTo>
                    <a:pt x="2977" y="7085"/>
                  </a:lnTo>
                  <a:lnTo>
                    <a:pt x="5573" y="715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D30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6"/>
            <p:cNvSpPr/>
            <p:nvPr/>
          </p:nvSpPr>
          <p:spPr>
            <a:xfrm>
              <a:off x="5963277" y="3063672"/>
              <a:ext cx="834048" cy="843496"/>
            </a:xfrm>
            <a:custGeom>
              <a:avLst/>
              <a:gdLst/>
              <a:ahLst/>
              <a:cxnLst/>
              <a:rect l="l" t="t" r="r" b="b"/>
              <a:pathLst>
                <a:path w="25600" h="25890" extrusionOk="0">
                  <a:moveTo>
                    <a:pt x="11764" y="1"/>
                  </a:moveTo>
                  <a:cubicBezTo>
                    <a:pt x="11764" y="1"/>
                    <a:pt x="7871" y="1465"/>
                    <a:pt x="5216" y="3275"/>
                  </a:cubicBezTo>
                  <a:cubicBezTo>
                    <a:pt x="2549" y="5097"/>
                    <a:pt x="1858" y="9788"/>
                    <a:pt x="1858" y="9788"/>
                  </a:cubicBezTo>
                  <a:lnTo>
                    <a:pt x="1" y="15348"/>
                  </a:lnTo>
                  <a:cubicBezTo>
                    <a:pt x="93" y="15324"/>
                    <a:pt x="188" y="15312"/>
                    <a:pt x="284" y="15312"/>
                  </a:cubicBezTo>
                  <a:cubicBezTo>
                    <a:pt x="1074" y="15312"/>
                    <a:pt x="1951" y="16097"/>
                    <a:pt x="2620" y="16872"/>
                  </a:cubicBezTo>
                  <a:cubicBezTo>
                    <a:pt x="3037" y="17348"/>
                    <a:pt x="3418" y="17860"/>
                    <a:pt x="3751" y="18384"/>
                  </a:cubicBezTo>
                  <a:lnTo>
                    <a:pt x="5144" y="15110"/>
                  </a:lnTo>
                  <a:lnTo>
                    <a:pt x="5382" y="14550"/>
                  </a:lnTo>
                  <a:lnTo>
                    <a:pt x="5406" y="15288"/>
                  </a:lnTo>
                  <a:lnTo>
                    <a:pt x="5668" y="23623"/>
                  </a:lnTo>
                  <a:cubicBezTo>
                    <a:pt x="5668" y="23623"/>
                    <a:pt x="8007" y="25889"/>
                    <a:pt x="11997" y="25889"/>
                  </a:cubicBezTo>
                  <a:cubicBezTo>
                    <a:pt x="12579" y="25889"/>
                    <a:pt x="13197" y="25841"/>
                    <a:pt x="13848" y="25730"/>
                  </a:cubicBezTo>
                  <a:cubicBezTo>
                    <a:pt x="16539" y="25266"/>
                    <a:pt x="19313" y="23492"/>
                    <a:pt x="19968" y="23063"/>
                  </a:cubicBezTo>
                  <a:cubicBezTo>
                    <a:pt x="20063" y="23004"/>
                    <a:pt x="20110" y="22968"/>
                    <a:pt x="20110" y="22968"/>
                  </a:cubicBezTo>
                  <a:cubicBezTo>
                    <a:pt x="20265" y="19718"/>
                    <a:pt x="19539" y="15086"/>
                    <a:pt x="19313" y="13717"/>
                  </a:cubicBezTo>
                  <a:cubicBezTo>
                    <a:pt x="19265" y="13455"/>
                    <a:pt x="19241" y="13312"/>
                    <a:pt x="19241" y="13312"/>
                  </a:cubicBezTo>
                  <a:lnTo>
                    <a:pt x="19241" y="13312"/>
                  </a:lnTo>
                  <a:lnTo>
                    <a:pt x="19694" y="13788"/>
                  </a:lnTo>
                  <a:lnTo>
                    <a:pt x="21896" y="16074"/>
                  </a:lnTo>
                  <a:lnTo>
                    <a:pt x="22968" y="14776"/>
                  </a:lnTo>
                  <a:lnTo>
                    <a:pt x="25599" y="11598"/>
                  </a:lnTo>
                  <a:cubicBezTo>
                    <a:pt x="25599" y="11598"/>
                    <a:pt x="20491" y="4585"/>
                    <a:pt x="18848" y="2942"/>
                  </a:cubicBezTo>
                  <a:cubicBezTo>
                    <a:pt x="17205" y="1287"/>
                    <a:pt x="11764" y="1"/>
                    <a:pt x="117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6"/>
            <p:cNvSpPr/>
            <p:nvPr/>
          </p:nvSpPr>
          <p:spPr>
            <a:xfrm>
              <a:off x="6218574" y="3058655"/>
              <a:ext cx="158632" cy="230829"/>
            </a:xfrm>
            <a:custGeom>
              <a:avLst/>
              <a:gdLst/>
              <a:ahLst/>
              <a:cxnLst/>
              <a:rect l="l" t="t" r="r" b="b"/>
              <a:pathLst>
                <a:path w="4869" h="7085" extrusionOk="0">
                  <a:moveTo>
                    <a:pt x="3285" y="0"/>
                  </a:moveTo>
                  <a:lnTo>
                    <a:pt x="2238" y="738"/>
                  </a:lnTo>
                  <a:cubicBezTo>
                    <a:pt x="2238" y="738"/>
                    <a:pt x="785" y="2024"/>
                    <a:pt x="630" y="4620"/>
                  </a:cubicBezTo>
                  <a:cubicBezTo>
                    <a:pt x="630" y="4620"/>
                    <a:pt x="1" y="7085"/>
                    <a:pt x="1661" y="7085"/>
                  </a:cubicBezTo>
                  <a:cubicBezTo>
                    <a:pt x="1754" y="7085"/>
                    <a:pt x="1855" y="7077"/>
                    <a:pt x="1964" y="7060"/>
                  </a:cubicBezTo>
                  <a:cubicBezTo>
                    <a:pt x="3988" y="6763"/>
                    <a:pt x="4869" y="4584"/>
                    <a:pt x="4833" y="2905"/>
                  </a:cubicBezTo>
                  <a:cubicBezTo>
                    <a:pt x="4797" y="1869"/>
                    <a:pt x="4476" y="869"/>
                    <a:pt x="3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6"/>
            <p:cNvSpPr/>
            <p:nvPr/>
          </p:nvSpPr>
          <p:spPr>
            <a:xfrm>
              <a:off x="5963277" y="3539243"/>
              <a:ext cx="132698" cy="123413"/>
            </a:xfrm>
            <a:custGeom>
              <a:avLst/>
              <a:gdLst/>
              <a:ahLst/>
              <a:cxnLst/>
              <a:rect l="l" t="t" r="r" b="b"/>
              <a:pathLst>
                <a:path w="4073" h="3788" extrusionOk="0">
                  <a:moveTo>
                    <a:pt x="251" y="1"/>
                  </a:moveTo>
                  <a:lnTo>
                    <a:pt x="1" y="751"/>
                  </a:lnTo>
                  <a:cubicBezTo>
                    <a:pt x="94" y="726"/>
                    <a:pt x="190" y="714"/>
                    <a:pt x="287" y="714"/>
                  </a:cubicBezTo>
                  <a:cubicBezTo>
                    <a:pt x="1852" y="714"/>
                    <a:pt x="3763" y="3787"/>
                    <a:pt x="3763" y="3787"/>
                  </a:cubicBezTo>
                  <a:lnTo>
                    <a:pt x="4073" y="3049"/>
                  </a:lnTo>
                  <a:cubicBezTo>
                    <a:pt x="3037" y="870"/>
                    <a:pt x="965" y="179"/>
                    <a:pt x="2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6"/>
            <p:cNvSpPr/>
            <p:nvPr/>
          </p:nvSpPr>
          <p:spPr>
            <a:xfrm>
              <a:off x="6113796" y="3307273"/>
              <a:ext cx="32222" cy="254515"/>
            </a:xfrm>
            <a:custGeom>
              <a:avLst/>
              <a:gdLst/>
              <a:ahLst/>
              <a:cxnLst/>
              <a:rect l="l" t="t" r="r" b="b"/>
              <a:pathLst>
                <a:path w="989" h="7812" extrusionOk="0">
                  <a:moveTo>
                    <a:pt x="276" y="1"/>
                  </a:moveTo>
                  <a:cubicBezTo>
                    <a:pt x="241" y="1"/>
                    <a:pt x="208" y="20"/>
                    <a:pt x="203" y="61"/>
                  </a:cubicBezTo>
                  <a:cubicBezTo>
                    <a:pt x="0" y="1144"/>
                    <a:pt x="179" y="2239"/>
                    <a:pt x="370" y="3299"/>
                  </a:cubicBezTo>
                  <a:cubicBezTo>
                    <a:pt x="572" y="4406"/>
                    <a:pt x="751" y="5502"/>
                    <a:pt x="655" y="6633"/>
                  </a:cubicBezTo>
                  <a:cubicBezTo>
                    <a:pt x="631" y="6954"/>
                    <a:pt x="584" y="7276"/>
                    <a:pt x="536" y="7585"/>
                  </a:cubicBezTo>
                  <a:lnTo>
                    <a:pt x="536" y="7633"/>
                  </a:lnTo>
                  <a:lnTo>
                    <a:pt x="774" y="7073"/>
                  </a:lnTo>
                  <a:lnTo>
                    <a:pt x="798" y="7811"/>
                  </a:lnTo>
                  <a:lnTo>
                    <a:pt x="798" y="7800"/>
                  </a:lnTo>
                  <a:cubicBezTo>
                    <a:pt x="846" y="7514"/>
                    <a:pt x="882" y="7240"/>
                    <a:pt x="917" y="6942"/>
                  </a:cubicBezTo>
                  <a:cubicBezTo>
                    <a:pt x="977" y="6383"/>
                    <a:pt x="989" y="5811"/>
                    <a:pt x="929" y="5240"/>
                  </a:cubicBezTo>
                  <a:cubicBezTo>
                    <a:pt x="810" y="4132"/>
                    <a:pt x="524" y="3049"/>
                    <a:pt x="393" y="1954"/>
                  </a:cubicBezTo>
                  <a:cubicBezTo>
                    <a:pt x="298" y="1334"/>
                    <a:pt x="298" y="703"/>
                    <a:pt x="358" y="96"/>
                  </a:cubicBezTo>
                  <a:cubicBezTo>
                    <a:pt x="371" y="35"/>
                    <a:pt x="322" y="1"/>
                    <a:pt x="2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6"/>
            <p:cNvSpPr/>
            <p:nvPr/>
          </p:nvSpPr>
          <p:spPr>
            <a:xfrm>
              <a:off x="5969109" y="3092375"/>
              <a:ext cx="308793" cy="454296"/>
            </a:xfrm>
            <a:custGeom>
              <a:avLst/>
              <a:gdLst/>
              <a:ahLst/>
              <a:cxnLst/>
              <a:rect l="l" t="t" r="r" b="b"/>
              <a:pathLst>
                <a:path w="9478" h="13944" extrusionOk="0">
                  <a:moveTo>
                    <a:pt x="9466" y="1"/>
                  </a:moveTo>
                  <a:lnTo>
                    <a:pt x="9466" y="1"/>
                  </a:lnTo>
                  <a:cubicBezTo>
                    <a:pt x="8132" y="596"/>
                    <a:pt x="6418" y="1453"/>
                    <a:pt x="5037" y="2382"/>
                  </a:cubicBezTo>
                  <a:cubicBezTo>
                    <a:pt x="2382" y="4204"/>
                    <a:pt x="1679" y="8895"/>
                    <a:pt x="1679" y="8895"/>
                  </a:cubicBezTo>
                  <a:lnTo>
                    <a:pt x="0" y="13943"/>
                  </a:lnTo>
                  <a:cubicBezTo>
                    <a:pt x="24" y="13872"/>
                    <a:pt x="2179" y="8633"/>
                    <a:pt x="3025" y="5644"/>
                  </a:cubicBezTo>
                  <a:cubicBezTo>
                    <a:pt x="3780" y="2937"/>
                    <a:pt x="7566" y="2809"/>
                    <a:pt x="8270" y="2809"/>
                  </a:cubicBezTo>
                  <a:cubicBezTo>
                    <a:pt x="8343" y="2809"/>
                    <a:pt x="8382" y="2811"/>
                    <a:pt x="8382" y="2811"/>
                  </a:cubicBezTo>
                  <a:cubicBezTo>
                    <a:pt x="8382" y="2811"/>
                    <a:pt x="9180" y="334"/>
                    <a:pt x="9406" y="168"/>
                  </a:cubicBezTo>
                  <a:cubicBezTo>
                    <a:pt x="9454" y="132"/>
                    <a:pt x="9478" y="60"/>
                    <a:pt x="94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6"/>
            <p:cNvSpPr/>
            <p:nvPr/>
          </p:nvSpPr>
          <p:spPr>
            <a:xfrm>
              <a:off x="6514498" y="3247261"/>
              <a:ext cx="90800" cy="265657"/>
            </a:xfrm>
            <a:custGeom>
              <a:avLst/>
              <a:gdLst/>
              <a:ahLst/>
              <a:cxnLst/>
              <a:rect l="l" t="t" r="r" b="b"/>
              <a:pathLst>
                <a:path w="2787" h="8154" extrusionOk="0">
                  <a:moveTo>
                    <a:pt x="636" y="0"/>
                  </a:moveTo>
                  <a:cubicBezTo>
                    <a:pt x="605" y="0"/>
                    <a:pt x="576" y="13"/>
                    <a:pt x="560" y="45"/>
                  </a:cubicBezTo>
                  <a:cubicBezTo>
                    <a:pt x="1" y="1152"/>
                    <a:pt x="120" y="2438"/>
                    <a:pt x="322" y="3629"/>
                  </a:cubicBezTo>
                  <a:cubicBezTo>
                    <a:pt x="513" y="4736"/>
                    <a:pt x="810" y="5843"/>
                    <a:pt x="1382" y="6820"/>
                  </a:cubicBezTo>
                  <a:cubicBezTo>
                    <a:pt x="1537" y="7094"/>
                    <a:pt x="1715" y="7344"/>
                    <a:pt x="1918" y="7594"/>
                  </a:cubicBezTo>
                  <a:cubicBezTo>
                    <a:pt x="2060" y="7760"/>
                    <a:pt x="2215" y="7927"/>
                    <a:pt x="2394" y="8070"/>
                  </a:cubicBezTo>
                  <a:cubicBezTo>
                    <a:pt x="2346" y="7820"/>
                    <a:pt x="2322" y="7677"/>
                    <a:pt x="2322" y="7677"/>
                  </a:cubicBezTo>
                  <a:lnTo>
                    <a:pt x="2322" y="7677"/>
                  </a:lnTo>
                  <a:lnTo>
                    <a:pt x="2775" y="8153"/>
                  </a:lnTo>
                  <a:cubicBezTo>
                    <a:pt x="2787" y="8118"/>
                    <a:pt x="2775" y="8094"/>
                    <a:pt x="2763" y="8070"/>
                  </a:cubicBezTo>
                  <a:cubicBezTo>
                    <a:pt x="2608" y="7879"/>
                    <a:pt x="2406" y="7713"/>
                    <a:pt x="2239" y="7522"/>
                  </a:cubicBezTo>
                  <a:cubicBezTo>
                    <a:pt x="2060" y="7332"/>
                    <a:pt x="1906" y="7129"/>
                    <a:pt x="1775" y="6915"/>
                  </a:cubicBezTo>
                  <a:cubicBezTo>
                    <a:pt x="1477" y="6451"/>
                    <a:pt x="1239" y="5974"/>
                    <a:pt x="1060" y="5462"/>
                  </a:cubicBezTo>
                  <a:cubicBezTo>
                    <a:pt x="679" y="4427"/>
                    <a:pt x="465" y="3343"/>
                    <a:pt x="394" y="2248"/>
                  </a:cubicBezTo>
                  <a:cubicBezTo>
                    <a:pt x="334" y="1522"/>
                    <a:pt x="453" y="795"/>
                    <a:pt x="739" y="117"/>
                  </a:cubicBezTo>
                  <a:cubicBezTo>
                    <a:pt x="763" y="53"/>
                    <a:pt x="696" y="0"/>
                    <a:pt x="6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6"/>
            <p:cNvSpPr/>
            <p:nvPr/>
          </p:nvSpPr>
          <p:spPr>
            <a:xfrm>
              <a:off x="6662672" y="3422900"/>
              <a:ext cx="134653" cy="164496"/>
            </a:xfrm>
            <a:custGeom>
              <a:avLst/>
              <a:gdLst/>
              <a:ahLst/>
              <a:cxnLst/>
              <a:rect l="l" t="t" r="r" b="b"/>
              <a:pathLst>
                <a:path w="4133" h="5049" extrusionOk="0">
                  <a:moveTo>
                    <a:pt x="3716" y="0"/>
                  </a:moveTo>
                  <a:cubicBezTo>
                    <a:pt x="3108" y="679"/>
                    <a:pt x="1013" y="3310"/>
                    <a:pt x="1" y="4584"/>
                  </a:cubicBezTo>
                  <a:lnTo>
                    <a:pt x="441" y="5048"/>
                  </a:lnTo>
                  <a:lnTo>
                    <a:pt x="4132" y="572"/>
                  </a:lnTo>
                  <a:cubicBezTo>
                    <a:pt x="4132" y="572"/>
                    <a:pt x="3989" y="357"/>
                    <a:pt x="3716" y="0"/>
                  </a:cubicBezTo>
                  <a:close/>
                </a:path>
              </a:pathLst>
            </a:custGeom>
            <a:solidFill>
              <a:srgbClr val="B53D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6"/>
            <p:cNvSpPr/>
            <p:nvPr/>
          </p:nvSpPr>
          <p:spPr>
            <a:xfrm>
              <a:off x="6511012" y="3307273"/>
              <a:ext cx="200562" cy="280123"/>
            </a:xfrm>
            <a:custGeom>
              <a:avLst/>
              <a:gdLst/>
              <a:ahLst/>
              <a:cxnLst/>
              <a:rect l="l" t="t" r="r" b="b"/>
              <a:pathLst>
                <a:path w="6156" h="8598" extrusionOk="0">
                  <a:moveTo>
                    <a:pt x="489" y="1"/>
                  </a:moveTo>
                  <a:cubicBezTo>
                    <a:pt x="0" y="2918"/>
                    <a:pt x="2429" y="5835"/>
                    <a:pt x="2429" y="5835"/>
                  </a:cubicBezTo>
                  <a:lnTo>
                    <a:pt x="2882" y="6311"/>
                  </a:lnTo>
                  <a:lnTo>
                    <a:pt x="5084" y="8597"/>
                  </a:lnTo>
                  <a:lnTo>
                    <a:pt x="6156" y="7299"/>
                  </a:lnTo>
                  <a:cubicBezTo>
                    <a:pt x="5942" y="7204"/>
                    <a:pt x="5727" y="7121"/>
                    <a:pt x="5501" y="7073"/>
                  </a:cubicBezTo>
                  <a:cubicBezTo>
                    <a:pt x="2656" y="6323"/>
                    <a:pt x="489" y="2"/>
                    <a:pt x="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6"/>
            <p:cNvSpPr/>
            <p:nvPr/>
          </p:nvSpPr>
          <p:spPr>
            <a:xfrm>
              <a:off x="6049027" y="3327473"/>
              <a:ext cx="564807" cy="579435"/>
            </a:xfrm>
            <a:custGeom>
              <a:avLst/>
              <a:gdLst/>
              <a:ahLst/>
              <a:cxnLst/>
              <a:rect l="l" t="t" r="r" b="b"/>
              <a:pathLst>
                <a:path w="17336" h="17785" extrusionOk="0">
                  <a:moveTo>
                    <a:pt x="2310" y="0"/>
                  </a:moveTo>
                  <a:cubicBezTo>
                    <a:pt x="2238" y="3477"/>
                    <a:pt x="0" y="8775"/>
                    <a:pt x="0" y="8775"/>
                  </a:cubicBezTo>
                  <a:cubicBezTo>
                    <a:pt x="405" y="9251"/>
                    <a:pt x="786" y="9751"/>
                    <a:pt x="1131" y="10287"/>
                  </a:cubicBezTo>
                  <a:lnTo>
                    <a:pt x="2512" y="7013"/>
                  </a:lnTo>
                  <a:lnTo>
                    <a:pt x="2762" y="6453"/>
                  </a:lnTo>
                  <a:lnTo>
                    <a:pt x="2786" y="7191"/>
                  </a:lnTo>
                  <a:lnTo>
                    <a:pt x="3036" y="15526"/>
                  </a:lnTo>
                  <a:cubicBezTo>
                    <a:pt x="3036" y="15526"/>
                    <a:pt x="5367" y="17784"/>
                    <a:pt x="9352" y="17784"/>
                  </a:cubicBezTo>
                  <a:cubicBezTo>
                    <a:pt x="9942" y="17784"/>
                    <a:pt x="10568" y="17735"/>
                    <a:pt x="11228" y="17621"/>
                  </a:cubicBezTo>
                  <a:cubicBezTo>
                    <a:pt x="13919" y="17169"/>
                    <a:pt x="16681" y="15395"/>
                    <a:pt x="17336" y="14966"/>
                  </a:cubicBezTo>
                  <a:lnTo>
                    <a:pt x="17336" y="14966"/>
                  </a:lnTo>
                  <a:cubicBezTo>
                    <a:pt x="16823" y="15078"/>
                    <a:pt x="16152" y="15167"/>
                    <a:pt x="15312" y="15167"/>
                  </a:cubicBezTo>
                  <a:cubicBezTo>
                    <a:pt x="13906" y="15167"/>
                    <a:pt x="12027" y="14917"/>
                    <a:pt x="9620" y="14097"/>
                  </a:cubicBezTo>
                  <a:cubicBezTo>
                    <a:pt x="3179" y="11906"/>
                    <a:pt x="2310" y="0"/>
                    <a:pt x="23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6"/>
            <p:cNvSpPr/>
            <p:nvPr/>
          </p:nvSpPr>
          <p:spPr>
            <a:xfrm>
              <a:off x="6054827" y="2954171"/>
              <a:ext cx="57927" cy="106211"/>
            </a:xfrm>
            <a:custGeom>
              <a:avLst/>
              <a:gdLst/>
              <a:ahLst/>
              <a:cxnLst/>
              <a:rect l="l" t="t" r="r" b="b"/>
              <a:pathLst>
                <a:path w="1778" h="3260" extrusionOk="0">
                  <a:moveTo>
                    <a:pt x="157" y="1"/>
                  </a:moveTo>
                  <a:cubicBezTo>
                    <a:pt x="156" y="1"/>
                    <a:pt x="155" y="2"/>
                    <a:pt x="155" y="4"/>
                  </a:cubicBezTo>
                  <a:cubicBezTo>
                    <a:pt x="155" y="135"/>
                    <a:pt x="1" y="1826"/>
                    <a:pt x="1" y="1826"/>
                  </a:cubicBezTo>
                  <a:cubicBezTo>
                    <a:pt x="1" y="1826"/>
                    <a:pt x="691" y="3112"/>
                    <a:pt x="1275" y="3255"/>
                  </a:cubicBezTo>
                  <a:cubicBezTo>
                    <a:pt x="1287" y="3258"/>
                    <a:pt x="1299" y="3260"/>
                    <a:pt x="1309" y="3260"/>
                  </a:cubicBezTo>
                  <a:cubicBezTo>
                    <a:pt x="1777" y="3260"/>
                    <a:pt x="215" y="1"/>
                    <a:pt x="157" y="1"/>
                  </a:cubicBezTo>
                  <a:close/>
                </a:path>
              </a:pathLst>
            </a:custGeom>
            <a:solidFill>
              <a:srgbClr val="181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6"/>
            <p:cNvSpPr/>
            <p:nvPr/>
          </p:nvSpPr>
          <p:spPr>
            <a:xfrm>
              <a:off x="6235385" y="3067549"/>
              <a:ext cx="149184" cy="195317"/>
            </a:xfrm>
            <a:custGeom>
              <a:avLst/>
              <a:gdLst/>
              <a:ahLst/>
              <a:cxnLst/>
              <a:rect l="l" t="t" r="r" b="b"/>
              <a:pathLst>
                <a:path w="4579" h="5995" extrusionOk="0">
                  <a:moveTo>
                    <a:pt x="3698" y="1"/>
                  </a:moveTo>
                  <a:cubicBezTo>
                    <a:pt x="3698" y="1"/>
                    <a:pt x="150" y="2323"/>
                    <a:pt x="340" y="3299"/>
                  </a:cubicBezTo>
                  <a:cubicBezTo>
                    <a:pt x="486" y="4083"/>
                    <a:pt x="1" y="5995"/>
                    <a:pt x="1116" y="5995"/>
                  </a:cubicBezTo>
                  <a:cubicBezTo>
                    <a:pt x="1371" y="5995"/>
                    <a:pt x="1711" y="5894"/>
                    <a:pt x="2162" y="5656"/>
                  </a:cubicBezTo>
                  <a:cubicBezTo>
                    <a:pt x="4579" y="4394"/>
                    <a:pt x="3698" y="1"/>
                    <a:pt x="3698" y="1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6"/>
            <p:cNvSpPr/>
            <p:nvPr/>
          </p:nvSpPr>
          <p:spPr>
            <a:xfrm>
              <a:off x="6248384" y="3120720"/>
              <a:ext cx="114486" cy="148923"/>
            </a:xfrm>
            <a:custGeom>
              <a:avLst/>
              <a:gdLst/>
              <a:ahLst/>
              <a:cxnLst/>
              <a:rect l="l" t="t" r="r" b="b"/>
              <a:pathLst>
                <a:path w="3514" h="4571" extrusionOk="0">
                  <a:moveTo>
                    <a:pt x="3501" y="0"/>
                  </a:moveTo>
                  <a:cubicBezTo>
                    <a:pt x="2482" y="2667"/>
                    <a:pt x="1079" y="3025"/>
                    <a:pt x="401" y="3025"/>
                  </a:cubicBezTo>
                  <a:cubicBezTo>
                    <a:pt x="152" y="3025"/>
                    <a:pt x="1" y="2977"/>
                    <a:pt x="1" y="2977"/>
                  </a:cubicBezTo>
                  <a:lnTo>
                    <a:pt x="1" y="2977"/>
                  </a:lnTo>
                  <a:cubicBezTo>
                    <a:pt x="1" y="3842"/>
                    <a:pt x="10" y="4570"/>
                    <a:pt x="907" y="4570"/>
                  </a:cubicBezTo>
                  <a:cubicBezTo>
                    <a:pt x="1035" y="4570"/>
                    <a:pt x="1180" y="4556"/>
                    <a:pt x="1346" y="4524"/>
                  </a:cubicBezTo>
                  <a:cubicBezTo>
                    <a:pt x="2870" y="4251"/>
                    <a:pt x="3513" y="1381"/>
                    <a:pt x="3501" y="0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6"/>
            <p:cNvSpPr/>
            <p:nvPr/>
          </p:nvSpPr>
          <p:spPr>
            <a:xfrm>
              <a:off x="6184788" y="3144406"/>
              <a:ext cx="98261" cy="365971"/>
            </a:xfrm>
            <a:custGeom>
              <a:avLst/>
              <a:gdLst/>
              <a:ahLst/>
              <a:cxnLst/>
              <a:rect l="l" t="t" r="r" b="b"/>
              <a:pathLst>
                <a:path w="3016" h="11233" extrusionOk="0">
                  <a:moveTo>
                    <a:pt x="153" y="0"/>
                  </a:moveTo>
                  <a:cubicBezTo>
                    <a:pt x="107" y="0"/>
                    <a:pt x="54" y="31"/>
                    <a:pt x="48" y="83"/>
                  </a:cubicBezTo>
                  <a:cubicBezTo>
                    <a:pt x="0" y="761"/>
                    <a:pt x="167" y="1488"/>
                    <a:pt x="357" y="2131"/>
                  </a:cubicBezTo>
                  <a:cubicBezTo>
                    <a:pt x="560" y="2774"/>
                    <a:pt x="846" y="3440"/>
                    <a:pt x="1108" y="4083"/>
                  </a:cubicBezTo>
                  <a:cubicBezTo>
                    <a:pt x="1393" y="4726"/>
                    <a:pt x="1643" y="5381"/>
                    <a:pt x="1846" y="6048"/>
                  </a:cubicBezTo>
                  <a:cubicBezTo>
                    <a:pt x="2060" y="6798"/>
                    <a:pt x="2191" y="7572"/>
                    <a:pt x="2251" y="8346"/>
                  </a:cubicBezTo>
                  <a:cubicBezTo>
                    <a:pt x="2286" y="8798"/>
                    <a:pt x="2334" y="9227"/>
                    <a:pt x="2382" y="9679"/>
                  </a:cubicBezTo>
                  <a:cubicBezTo>
                    <a:pt x="2429" y="10155"/>
                    <a:pt x="2513" y="10644"/>
                    <a:pt x="2632" y="11120"/>
                  </a:cubicBezTo>
                  <a:cubicBezTo>
                    <a:pt x="2659" y="11198"/>
                    <a:pt x="2725" y="11232"/>
                    <a:pt x="2793" y="11232"/>
                  </a:cubicBezTo>
                  <a:cubicBezTo>
                    <a:pt x="2901" y="11232"/>
                    <a:pt x="3015" y="11148"/>
                    <a:pt x="3001" y="11025"/>
                  </a:cubicBezTo>
                  <a:cubicBezTo>
                    <a:pt x="2953" y="10608"/>
                    <a:pt x="2858" y="10191"/>
                    <a:pt x="2798" y="9774"/>
                  </a:cubicBezTo>
                  <a:cubicBezTo>
                    <a:pt x="2739" y="9393"/>
                    <a:pt x="2691" y="9000"/>
                    <a:pt x="2655" y="8608"/>
                  </a:cubicBezTo>
                  <a:cubicBezTo>
                    <a:pt x="2584" y="7822"/>
                    <a:pt x="2453" y="7036"/>
                    <a:pt x="2262" y="6274"/>
                  </a:cubicBezTo>
                  <a:cubicBezTo>
                    <a:pt x="1893" y="4929"/>
                    <a:pt x="1215" y="3690"/>
                    <a:pt x="738" y="2381"/>
                  </a:cubicBezTo>
                  <a:cubicBezTo>
                    <a:pt x="608" y="2023"/>
                    <a:pt x="500" y="1666"/>
                    <a:pt x="405" y="1309"/>
                  </a:cubicBezTo>
                  <a:cubicBezTo>
                    <a:pt x="322" y="904"/>
                    <a:pt x="262" y="488"/>
                    <a:pt x="227" y="71"/>
                  </a:cubicBezTo>
                  <a:cubicBezTo>
                    <a:pt x="227" y="22"/>
                    <a:pt x="192" y="0"/>
                    <a:pt x="1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6"/>
            <p:cNvSpPr/>
            <p:nvPr/>
          </p:nvSpPr>
          <p:spPr>
            <a:xfrm>
              <a:off x="6073462" y="3046763"/>
              <a:ext cx="67506" cy="56982"/>
            </a:xfrm>
            <a:custGeom>
              <a:avLst/>
              <a:gdLst/>
              <a:ahLst/>
              <a:cxnLst/>
              <a:rect l="l" t="t" r="r" b="b"/>
              <a:pathLst>
                <a:path w="2072" h="1749" extrusionOk="0">
                  <a:moveTo>
                    <a:pt x="1138" y="1"/>
                  </a:moveTo>
                  <a:cubicBezTo>
                    <a:pt x="430" y="1"/>
                    <a:pt x="1" y="847"/>
                    <a:pt x="476" y="1425"/>
                  </a:cubicBezTo>
                  <a:cubicBezTo>
                    <a:pt x="656" y="1648"/>
                    <a:pt x="903" y="1749"/>
                    <a:pt x="1147" y="1749"/>
                  </a:cubicBezTo>
                  <a:cubicBezTo>
                    <a:pt x="1567" y="1749"/>
                    <a:pt x="1979" y="1450"/>
                    <a:pt x="2024" y="960"/>
                  </a:cubicBezTo>
                  <a:cubicBezTo>
                    <a:pt x="2072" y="484"/>
                    <a:pt x="1727" y="56"/>
                    <a:pt x="1250" y="8"/>
                  </a:cubicBezTo>
                  <a:cubicBezTo>
                    <a:pt x="1212" y="3"/>
                    <a:pt x="1175" y="1"/>
                    <a:pt x="1138" y="1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6"/>
            <p:cNvSpPr/>
            <p:nvPr/>
          </p:nvSpPr>
          <p:spPr>
            <a:xfrm>
              <a:off x="6014492" y="2781953"/>
              <a:ext cx="396466" cy="402200"/>
            </a:xfrm>
            <a:custGeom>
              <a:avLst/>
              <a:gdLst/>
              <a:ahLst/>
              <a:cxnLst/>
              <a:rect l="l" t="t" r="r" b="b"/>
              <a:pathLst>
                <a:path w="12169" h="12345" extrusionOk="0">
                  <a:moveTo>
                    <a:pt x="5493" y="0"/>
                  </a:moveTo>
                  <a:cubicBezTo>
                    <a:pt x="4651" y="0"/>
                    <a:pt x="3793" y="272"/>
                    <a:pt x="2989" y="837"/>
                  </a:cubicBezTo>
                  <a:cubicBezTo>
                    <a:pt x="0" y="2957"/>
                    <a:pt x="1453" y="6374"/>
                    <a:pt x="1453" y="6374"/>
                  </a:cubicBezTo>
                  <a:cubicBezTo>
                    <a:pt x="1453" y="6374"/>
                    <a:pt x="2096" y="8172"/>
                    <a:pt x="2429" y="8362"/>
                  </a:cubicBezTo>
                  <a:cubicBezTo>
                    <a:pt x="2763" y="8565"/>
                    <a:pt x="3084" y="9184"/>
                    <a:pt x="3084" y="9184"/>
                  </a:cubicBezTo>
                  <a:cubicBezTo>
                    <a:pt x="3522" y="10797"/>
                    <a:pt x="4764" y="12345"/>
                    <a:pt x="6884" y="12345"/>
                  </a:cubicBezTo>
                  <a:cubicBezTo>
                    <a:pt x="7471" y="12345"/>
                    <a:pt x="8124" y="12226"/>
                    <a:pt x="8847" y="11958"/>
                  </a:cubicBezTo>
                  <a:cubicBezTo>
                    <a:pt x="12169" y="10708"/>
                    <a:pt x="10657" y="5671"/>
                    <a:pt x="10657" y="5671"/>
                  </a:cubicBezTo>
                  <a:cubicBezTo>
                    <a:pt x="9977" y="2029"/>
                    <a:pt x="7792" y="0"/>
                    <a:pt x="5493" y="0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26"/>
            <p:cNvSpPr/>
            <p:nvPr/>
          </p:nvSpPr>
          <p:spPr>
            <a:xfrm>
              <a:off x="6308266" y="2904421"/>
              <a:ext cx="88357" cy="74836"/>
            </a:xfrm>
            <a:custGeom>
              <a:avLst/>
              <a:gdLst/>
              <a:ahLst/>
              <a:cxnLst/>
              <a:rect l="l" t="t" r="r" b="b"/>
              <a:pathLst>
                <a:path w="2712" h="2297" extrusionOk="0">
                  <a:moveTo>
                    <a:pt x="1488" y="0"/>
                  </a:moveTo>
                  <a:cubicBezTo>
                    <a:pt x="552" y="0"/>
                    <a:pt x="0" y="1113"/>
                    <a:pt x="616" y="1877"/>
                  </a:cubicBezTo>
                  <a:cubicBezTo>
                    <a:pt x="852" y="2166"/>
                    <a:pt x="1174" y="2297"/>
                    <a:pt x="1492" y="2297"/>
                  </a:cubicBezTo>
                  <a:cubicBezTo>
                    <a:pt x="2038" y="2297"/>
                    <a:pt x="2572" y="1909"/>
                    <a:pt x="2640" y="1269"/>
                  </a:cubicBezTo>
                  <a:cubicBezTo>
                    <a:pt x="2711" y="638"/>
                    <a:pt x="2247" y="79"/>
                    <a:pt x="1616" y="7"/>
                  </a:cubicBezTo>
                  <a:cubicBezTo>
                    <a:pt x="1572" y="3"/>
                    <a:pt x="1530" y="0"/>
                    <a:pt x="1488" y="0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26"/>
            <p:cNvSpPr/>
            <p:nvPr/>
          </p:nvSpPr>
          <p:spPr>
            <a:xfrm>
              <a:off x="6191760" y="3026792"/>
              <a:ext cx="31081" cy="66789"/>
            </a:xfrm>
            <a:custGeom>
              <a:avLst/>
              <a:gdLst/>
              <a:ahLst/>
              <a:cxnLst/>
              <a:rect l="l" t="t" r="r" b="b"/>
              <a:pathLst>
                <a:path w="954" h="2050" extrusionOk="0">
                  <a:moveTo>
                    <a:pt x="207" y="1"/>
                  </a:moveTo>
                  <a:cubicBezTo>
                    <a:pt x="148" y="1"/>
                    <a:pt x="86" y="44"/>
                    <a:pt x="108" y="109"/>
                  </a:cubicBezTo>
                  <a:cubicBezTo>
                    <a:pt x="274" y="692"/>
                    <a:pt x="155" y="1276"/>
                    <a:pt x="13" y="1847"/>
                  </a:cubicBezTo>
                  <a:cubicBezTo>
                    <a:pt x="1" y="1907"/>
                    <a:pt x="36" y="1966"/>
                    <a:pt x="108" y="1978"/>
                  </a:cubicBezTo>
                  <a:cubicBezTo>
                    <a:pt x="239" y="2002"/>
                    <a:pt x="370" y="2026"/>
                    <a:pt x="501" y="2038"/>
                  </a:cubicBezTo>
                  <a:cubicBezTo>
                    <a:pt x="560" y="2038"/>
                    <a:pt x="632" y="2050"/>
                    <a:pt x="691" y="2050"/>
                  </a:cubicBezTo>
                  <a:cubicBezTo>
                    <a:pt x="751" y="2050"/>
                    <a:pt x="810" y="2038"/>
                    <a:pt x="870" y="2014"/>
                  </a:cubicBezTo>
                  <a:cubicBezTo>
                    <a:pt x="953" y="1990"/>
                    <a:pt x="953" y="1883"/>
                    <a:pt x="870" y="1871"/>
                  </a:cubicBezTo>
                  <a:cubicBezTo>
                    <a:pt x="810" y="1847"/>
                    <a:pt x="751" y="1823"/>
                    <a:pt x="679" y="1823"/>
                  </a:cubicBezTo>
                  <a:cubicBezTo>
                    <a:pt x="620" y="1823"/>
                    <a:pt x="560" y="1823"/>
                    <a:pt x="501" y="1812"/>
                  </a:cubicBezTo>
                  <a:cubicBezTo>
                    <a:pt x="405" y="1812"/>
                    <a:pt x="322" y="1800"/>
                    <a:pt x="239" y="1788"/>
                  </a:cubicBezTo>
                  <a:cubicBezTo>
                    <a:pt x="370" y="1216"/>
                    <a:pt x="489" y="633"/>
                    <a:pt x="298" y="61"/>
                  </a:cubicBezTo>
                  <a:cubicBezTo>
                    <a:pt x="284" y="19"/>
                    <a:pt x="246" y="1"/>
                    <a:pt x="207" y="1"/>
                  </a:cubicBezTo>
                  <a:close/>
                </a:path>
              </a:pathLst>
            </a:custGeom>
            <a:solidFill>
              <a:srgbClr val="2025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6"/>
            <p:cNvSpPr/>
            <p:nvPr/>
          </p:nvSpPr>
          <p:spPr>
            <a:xfrm>
              <a:off x="6225122" y="3097816"/>
              <a:ext cx="77703" cy="35382"/>
            </a:xfrm>
            <a:custGeom>
              <a:avLst/>
              <a:gdLst/>
              <a:ahLst/>
              <a:cxnLst/>
              <a:rect l="l" t="t" r="r" b="b"/>
              <a:pathLst>
                <a:path w="2385" h="1086" extrusionOk="0">
                  <a:moveTo>
                    <a:pt x="2222" y="1"/>
                  </a:moveTo>
                  <a:cubicBezTo>
                    <a:pt x="2200" y="1"/>
                    <a:pt x="2177" y="8"/>
                    <a:pt x="2156" y="24"/>
                  </a:cubicBezTo>
                  <a:cubicBezTo>
                    <a:pt x="1870" y="251"/>
                    <a:pt x="1548" y="441"/>
                    <a:pt x="1215" y="596"/>
                  </a:cubicBezTo>
                  <a:cubicBezTo>
                    <a:pt x="1013" y="679"/>
                    <a:pt x="798" y="763"/>
                    <a:pt x="584" y="822"/>
                  </a:cubicBezTo>
                  <a:cubicBezTo>
                    <a:pt x="405" y="870"/>
                    <a:pt x="215" y="894"/>
                    <a:pt x="48" y="965"/>
                  </a:cubicBezTo>
                  <a:cubicBezTo>
                    <a:pt x="1" y="989"/>
                    <a:pt x="1" y="1048"/>
                    <a:pt x="48" y="1060"/>
                  </a:cubicBezTo>
                  <a:cubicBezTo>
                    <a:pt x="148" y="1077"/>
                    <a:pt x="247" y="1086"/>
                    <a:pt x="345" y="1086"/>
                  </a:cubicBezTo>
                  <a:cubicBezTo>
                    <a:pt x="459" y="1086"/>
                    <a:pt x="571" y="1074"/>
                    <a:pt x="679" y="1048"/>
                  </a:cubicBezTo>
                  <a:cubicBezTo>
                    <a:pt x="882" y="1013"/>
                    <a:pt x="1084" y="953"/>
                    <a:pt x="1275" y="870"/>
                  </a:cubicBezTo>
                  <a:cubicBezTo>
                    <a:pt x="1656" y="715"/>
                    <a:pt x="2013" y="489"/>
                    <a:pt x="2298" y="191"/>
                  </a:cubicBezTo>
                  <a:cubicBezTo>
                    <a:pt x="2384" y="115"/>
                    <a:pt x="2310" y="1"/>
                    <a:pt x="2222" y="1"/>
                  </a:cubicBezTo>
                  <a:close/>
                </a:path>
              </a:pathLst>
            </a:custGeom>
            <a:solidFill>
              <a:srgbClr val="2025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6"/>
            <p:cNvSpPr/>
            <p:nvPr/>
          </p:nvSpPr>
          <p:spPr>
            <a:xfrm>
              <a:off x="6220756" y="2935666"/>
              <a:ext cx="56526" cy="18766"/>
            </a:xfrm>
            <a:custGeom>
              <a:avLst/>
              <a:gdLst/>
              <a:ahLst/>
              <a:cxnLst/>
              <a:rect l="l" t="t" r="r" b="b"/>
              <a:pathLst>
                <a:path w="1735" h="576" extrusionOk="0">
                  <a:moveTo>
                    <a:pt x="1194" y="1"/>
                  </a:moveTo>
                  <a:cubicBezTo>
                    <a:pt x="1063" y="1"/>
                    <a:pt x="944" y="13"/>
                    <a:pt x="813" y="48"/>
                  </a:cubicBezTo>
                  <a:cubicBezTo>
                    <a:pt x="551" y="120"/>
                    <a:pt x="301" y="251"/>
                    <a:pt x="87" y="406"/>
                  </a:cubicBezTo>
                  <a:cubicBezTo>
                    <a:pt x="0" y="471"/>
                    <a:pt x="72" y="575"/>
                    <a:pt x="157" y="575"/>
                  </a:cubicBezTo>
                  <a:cubicBezTo>
                    <a:pt x="165" y="575"/>
                    <a:pt x="174" y="574"/>
                    <a:pt x="182" y="572"/>
                  </a:cubicBezTo>
                  <a:cubicBezTo>
                    <a:pt x="313" y="537"/>
                    <a:pt x="444" y="489"/>
                    <a:pt x="575" y="441"/>
                  </a:cubicBezTo>
                  <a:cubicBezTo>
                    <a:pt x="694" y="394"/>
                    <a:pt x="813" y="370"/>
                    <a:pt x="932" y="346"/>
                  </a:cubicBezTo>
                  <a:cubicBezTo>
                    <a:pt x="1039" y="334"/>
                    <a:pt x="1147" y="322"/>
                    <a:pt x="1242" y="322"/>
                  </a:cubicBezTo>
                  <a:cubicBezTo>
                    <a:pt x="1349" y="334"/>
                    <a:pt x="1444" y="334"/>
                    <a:pt x="1539" y="358"/>
                  </a:cubicBezTo>
                  <a:cubicBezTo>
                    <a:pt x="1548" y="360"/>
                    <a:pt x="1556" y="360"/>
                    <a:pt x="1565" y="360"/>
                  </a:cubicBezTo>
                  <a:cubicBezTo>
                    <a:pt x="1679" y="360"/>
                    <a:pt x="1735" y="210"/>
                    <a:pt x="1635" y="144"/>
                  </a:cubicBezTo>
                  <a:cubicBezTo>
                    <a:pt x="1563" y="108"/>
                    <a:pt x="1492" y="72"/>
                    <a:pt x="1420" y="48"/>
                  </a:cubicBezTo>
                  <a:cubicBezTo>
                    <a:pt x="1349" y="25"/>
                    <a:pt x="1278" y="1"/>
                    <a:pt x="1194" y="1"/>
                  </a:cubicBezTo>
                  <a:close/>
                </a:path>
              </a:pathLst>
            </a:custGeom>
            <a:solidFill>
              <a:srgbClr val="2025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6"/>
            <p:cNvSpPr/>
            <p:nvPr/>
          </p:nvSpPr>
          <p:spPr>
            <a:xfrm>
              <a:off x="6109919" y="3000076"/>
              <a:ext cx="37662" cy="27367"/>
            </a:xfrm>
            <a:custGeom>
              <a:avLst/>
              <a:gdLst/>
              <a:ahLst/>
              <a:cxnLst/>
              <a:rect l="l" t="t" r="r" b="b"/>
              <a:pathLst>
                <a:path w="1156" h="840" extrusionOk="0">
                  <a:moveTo>
                    <a:pt x="1036" y="0"/>
                  </a:moveTo>
                  <a:cubicBezTo>
                    <a:pt x="965" y="0"/>
                    <a:pt x="893" y="0"/>
                    <a:pt x="822" y="12"/>
                  </a:cubicBezTo>
                  <a:cubicBezTo>
                    <a:pt x="774" y="24"/>
                    <a:pt x="715" y="48"/>
                    <a:pt x="667" y="60"/>
                  </a:cubicBezTo>
                  <a:cubicBezTo>
                    <a:pt x="572" y="95"/>
                    <a:pt x="477" y="143"/>
                    <a:pt x="381" y="191"/>
                  </a:cubicBezTo>
                  <a:cubicBezTo>
                    <a:pt x="286" y="250"/>
                    <a:pt x="203" y="310"/>
                    <a:pt x="131" y="393"/>
                  </a:cubicBezTo>
                  <a:cubicBezTo>
                    <a:pt x="84" y="441"/>
                    <a:pt x="48" y="500"/>
                    <a:pt x="24" y="560"/>
                  </a:cubicBezTo>
                  <a:cubicBezTo>
                    <a:pt x="0" y="619"/>
                    <a:pt x="0" y="691"/>
                    <a:pt x="24" y="750"/>
                  </a:cubicBezTo>
                  <a:cubicBezTo>
                    <a:pt x="42" y="810"/>
                    <a:pt x="90" y="840"/>
                    <a:pt x="137" y="840"/>
                  </a:cubicBezTo>
                  <a:cubicBezTo>
                    <a:pt x="185" y="840"/>
                    <a:pt x="233" y="810"/>
                    <a:pt x="250" y="750"/>
                  </a:cubicBezTo>
                  <a:cubicBezTo>
                    <a:pt x="262" y="715"/>
                    <a:pt x="274" y="691"/>
                    <a:pt x="298" y="655"/>
                  </a:cubicBezTo>
                  <a:lnTo>
                    <a:pt x="310" y="631"/>
                  </a:lnTo>
                  <a:lnTo>
                    <a:pt x="322" y="619"/>
                  </a:lnTo>
                  <a:cubicBezTo>
                    <a:pt x="322" y="607"/>
                    <a:pt x="334" y="607"/>
                    <a:pt x="334" y="596"/>
                  </a:cubicBezTo>
                  <a:lnTo>
                    <a:pt x="381" y="560"/>
                  </a:lnTo>
                  <a:cubicBezTo>
                    <a:pt x="453" y="500"/>
                    <a:pt x="524" y="453"/>
                    <a:pt x="608" y="405"/>
                  </a:cubicBezTo>
                  <a:cubicBezTo>
                    <a:pt x="679" y="357"/>
                    <a:pt x="762" y="322"/>
                    <a:pt x="846" y="298"/>
                  </a:cubicBezTo>
                  <a:cubicBezTo>
                    <a:pt x="893" y="286"/>
                    <a:pt x="941" y="262"/>
                    <a:pt x="989" y="238"/>
                  </a:cubicBezTo>
                  <a:cubicBezTo>
                    <a:pt x="1012" y="215"/>
                    <a:pt x="1048" y="203"/>
                    <a:pt x="1084" y="191"/>
                  </a:cubicBezTo>
                  <a:cubicBezTo>
                    <a:pt x="1131" y="167"/>
                    <a:pt x="1155" y="119"/>
                    <a:pt x="1143" y="72"/>
                  </a:cubicBezTo>
                  <a:cubicBezTo>
                    <a:pt x="1131" y="24"/>
                    <a:pt x="1084" y="0"/>
                    <a:pt x="1036" y="0"/>
                  </a:cubicBezTo>
                  <a:close/>
                </a:path>
              </a:pathLst>
            </a:custGeom>
            <a:solidFill>
              <a:srgbClr val="2025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6"/>
            <p:cNvSpPr/>
            <p:nvPr/>
          </p:nvSpPr>
          <p:spPr>
            <a:xfrm>
              <a:off x="6251903" y="2979258"/>
              <a:ext cx="20200" cy="33101"/>
            </a:xfrm>
            <a:custGeom>
              <a:avLst/>
              <a:gdLst/>
              <a:ahLst/>
              <a:cxnLst/>
              <a:rect l="l" t="t" r="r" b="b"/>
              <a:pathLst>
                <a:path w="620" h="1016" extrusionOk="0">
                  <a:moveTo>
                    <a:pt x="143" y="1"/>
                  </a:moveTo>
                  <a:cubicBezTo>
                    <a:pt x="130" y="1"/>
                    <a:pt x="118" y="3"/>
                    <a:pt x="107" y="8"/>
                  </a:cubicBezTo>
                  <a:cubicBezTo>
                    <a:pt x="0" y="44"/>
                    <a:pt x="0" y="306"/>
                    <a:pt x="107" y="580"/>
                  </a:cubicBezTo>
                  <a:cubicBezTo>
                    <a:pt x="193" y="827"/>
                    <a:pt x="356" y="1015"/>
                    <a:pt x="466" y="1015"/>
                  </a:cubicBezTo>
                  <a:cubicBezTo>
                    <a:pt x="478" y="1015"/>
                    <a:pt x="490" y="1013"/>
                    <a:pt x="500" y="1008"/>
                  </a:cubicBezTo>
                  <a:cubicBezTo>
                    <a:pt x="607" y="961"/>
                    <a:pt x="619" y="699"/>
                    <a:pt x="500" y="425"/>
                  </a:cubicBezTo>
                  <a:cubicBezTo>
                    <a:pt x="404" y="179"/>
                    <a:pt x="251" y="1"/>
                    <a:pt x="143" y="1"/>
                  </a:cubicBezTo>
                  <a:close/>
                </a:path>
              </a:pathLst>
            </a:custGeom>
            <a:solidFill>
              <a:srgbClr val="2025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6"/>
            <p:cNvSpPr/>
            <p:nvPr/>
          </p:nvSpPr>
          <p:spPr>
            <a:xfrm>
              <a:off x="6138622" y="3035751"/>
              <a:ext cx="25640" cy="32254"/>
            </a:xfrm>
            <a:custGeom>
              <a:avLst/>
              <a:gdLst/>
              <a:ahLst/>
              <a:cxnLst/>
              <a:rect l="l" t="t" r="r" b="b"/>
              <a:pathLst>
                <a:path w="787" h="990" extrusionOk="0">
                  <a:moveTo>
                    <a:pt x="169" y="0"/>
                  </a:moveTo>
                  <a:cubicBezTo>
                    <a:pt x="151" y="0"/>
                    <a:pt x="134" y="4"/>
                    <a:pt x="120" y="13"/>
                  </a:cubicBezTo>
                  <a:cubicBezTo>
                    <a:pt x="0" y="72"/>
                    <a:pt x="48" y="334"/>
                    <a:pt x="203" y="608"/>
                  </a:cubicBezTo>
                  <a:cubicBezTo>
                    <a:pt x="335" y="842"/>
                    <a:pt x="512" y="990"/>
                    <a:pt x="627" y="990"/>
                  </a:cubicBezTo>
                  <a:cubicBezTo>
                    <a:pt x="646" y="990"/>
                    <a:pt x="664" y="985"/>
                    <a:pt x="679" y="977"/>
                  </a:cubicBezTo>
                  <a:cubicBezTo>
                    <a:pt x="786" y="917"/>
                    <a:pt x="739" y="655"/>
                    <a:pt x="596" y="382"/>
                  </a:cubicBezTo>
                  <a:cubicBezTo>
                    <a:pt x="462" y="156"/>
                    <a:pt x="284" y="0"/>
                    <a:pt x="169" y="0"/>
                  </a:cubicBezTo>
                  <a:close/>
                </a:path>
              </a:pathLst>
            </a:custGeom>
            <a:solidFill>
              <a:srgbClr val="2025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6"/>
            <p:cNvSpPr/>
            <p:nvPr/>
          </p:nvSpPr>
          <p:spPr>
            <a:xfrm>
              <a:off x="6342606" y="3065790"/>
              <a:ext cx="61381" cy="435692"/>
            </a:xfrm>
            <a:custGeom>
              <a:avLst/>
              <a:gdLst/>
              <a:ahLst/>
              <a:cxnLst/>
              <a:rect l="l" t="t" r="r" b="b"/>
              <a:pathLst>
                <a:path w="1884" h="13373" extrusionOk="0">
                  <a:moveTo>
                    <a:pt x="1082" y="1"/>
                  </a:moveTo>
                  <a:cubicBezTo>
                    <a:pt x="1006" y="1"/>
                    <a:pt x="946" y="117"/>
                    <a:pt x="1014" y="186"/>
                  </a:cubicBezTo>
                  <a:cubicBezTo>
                    <a:pt x="1538" y="662"/>
                    <a:pt x="1598" y="1377"/>
                    <a:pt x="1574" y="2043"/>
                  </a:cubicBezTo>
                  <a:cubicBezTo>
                    <a:pt x="1526" y="2948"/>
                    <a:pt x="1443" y="3841"/>
                    <a:pt x="1300" y="4722"/>
                  </a:cubicBezTo>
                  <a:cubicBezTo>
                    <a:pt x="1038" y="6532"/>
                    <a:pt x="752" y="8318"/>
                    <a:pt x="478" y="10116"/>
                  </a:cubicBezTo>
                  <a:cubicBezTo>
                    <a:pt x="324" y="11140"/>
                    <a:pt x="169" y="12152"/>
                    <a:pt x="14" y="13176"/>
                  </a:cubicBezTo>
                  <a:cubicBezTo>
                    <a:pt x="1" y="13302"/>
                    <a:pt x="99" y="13373"/>
                    <a:pt x="197" y="13373"/>
                  </a:cubicBezTo>
                  <a:cubicBezTo>
                    <a:pt x="274" y="13373"/>
                    <a:pt x="350" y="13329"/>
                    <a:pt x="371" y="13235"/>
                  </a:cubicBezTo>
                  <a:cubicBezTo>
                    <a:pt x="645" y="11342"/>
                    <a:pt x="919" y="9461"/>
                    <a:pt x="1181" y="7568"/>
                  </a:cubicBezTo>
                  <a:cubicBezTo>
                    <a:pt x="1443" y="5722"/>
                    <a:pt x="1800" y="3877"/>
                    <a:pt x="1860" y="2019"/>
                  </a:cubicBezTo>
                  <a:cubicBezTo>
                    <a:pt x="1883" y="1305"/>
                    <a:pt x="1812" y="424"/>
                    <a:pt x="1133" y="19"/>
                  </a:cubicBezTo>
                  <a:cubicBezTo>
                    <a:pt x="1116" y="6"/>
                    <a:pt x="1099" y="1"/>
                    <a:pt x="10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6"/>
            <p:cNvSpPr/>
            <p:nvPr/>
          </p:nvSpPr>
          <p:spPr>
            <a:xfrm>
              <a:off x="6270897" y="3496986"/>
              <a:ext cx="102822" cy="138107"/>
            </a:xfrm>
            <a:custGeom>
              <a:avLst/>
              <a:gdLst/>
              <a:ahLst/>
              <a:cxnLst/>
              <a:rect l="l" t="t" r="r" b="b"/>
              <a:pathLst>
                <a:path w="3156" h="4239" extrusionOk="0">
                  <a:moveTo>
                    <a:pt x="2572" y="0"/>
                  </a:moveTo>
                  <a:cubicBezTo>
                    <a:pt x="2572" y="0"/>
                    <a:pt x="358" y="203"/>
                    <a:pt x="0" y="298"/>
                  </a:cubicBezTo>
                  <a:lnTo>
                    <a:pt x="0" y="4239"/>
                  </a:lnTo>
                  <a:lnTo>
                    <a:pt x="2977" y="4239"/>
                  </a:lnTo>
                  <a:cubicBezTo>
                    <a:pt x="3156" y="4239"/>
                    <a:pt x="2572" y="0"/>
                    <a:pt x="25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6"/>
            <p:cNvSpPr/>
            <p:nvPr/>
          </p:nvSpPr>
          <p:spPr>
            <a:xfrm>
              <a:off x="6270897" y="3506663"/>
              <a:ext cx="101650" cy="128430"/>
            </a:xfrm>
            <a:custGeom>
              <a:avLst/>
              <a:gdLst/>
              <a:ahLst/>
              <a:cxnLst/>
              <a:rect l="l" t="t" r="r" b="b"/>
              <a:pathLst>
                <a:path w="3120" h="3942" extrusionOk="0">
                  <a:moveTo>
                    <a:pt x="0" y="1"/>
                  </a:moveTo>
                  <a:lnTo>
                    <a:pt x="0" y="3942"/>
                  </a:lnTo>
                  <a:lnTo>
                    <a:pt x="3120" y="394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6"/>
            <p:cNvSpPr/>
            <p:nvPr/>
          </p:nvSpPr>
          <p:spPr>
            <a:xfrm>
              <a:off x="6287969" y="3522203"/>
              <a:ext cx="55125" cy="49294"/>
            </a:xfrm>
            <a:custGeom>
              <a:avLst/>
              <a:gdLst/>
              <a:ahLst/>
              <a:cxnLst/>
              <a:rect l="l" t="t" r="r" b="b"/>
              <a:pathLst>
                <a:path w="1692" h="1513" extrusionOk="0">
                  <a:moveTo>
                    <a:pt x="0" y="0"/>
                  </a:moveTo>
                  <a:lnTo>
                    <a:pt x="0" y="1512"/>
                  </a:lnTo>
                  <a:lnTo>
                    <a:pt x="1691" y="1345"/>
                  </a:lnTo>
                  <a:lnTo>
                    <a:pt x="142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6"/>
            <p:cNvSpPr/>
            <p:nvPr/>
          </p:nvSpPr>
          <p:spPr>
            <a:xfrm>
              <a:off x="6289500" y="3590165"/>
              <a:ext cx="58611" cy="10556"/>
            </a:xfrm>
            <a:custGeom>
              <a:avLst/>
              <a:gdLst/>
              <a:ahLst/>
              <a:cxnLst/>
              <a:rect l="l" t="t" r="r" b="b"/>
              <a:pathLst>
                <a:path w="1799" h="324" extrusionOk="0">
                  <a:moveTo>
                    <a:pt x="1495" y="1"/>
                  </a:moveTo>
                  <a:cubicBezTo>
                    <a:pt x="1468" y="1"/>
                    <a:pt x="1442" y="4"/>
                    <a:pt x="1418" y="10"/>
                  </a:cubicBezTo>
                  <a:cubicBezTo>
                    <a:pt x="1287" y="45"/>
                    <a:pt x="1168" y="93"/>
                    <a:pt x="1037" y="129"/>
                  </a:cubicBezTo>
                  <a:cubicBezTo>
                    <a:pt x="1013" y="140"/>
                    <a:pt x="977" y="152"/>
                    <a:pt x="953" y="164"/>
                  </a:cubicBezTo>
                  <a:cubicBezTo>
                    <a:pt x="918" y="164"/>
                    <a:pt x="894" y="140"/>
                    <a:pt x="870" y="129"/>
                  </a:cubicBezTo>
                  <a:cubicBezTo>
                    <a:pt x="842" y="115"/>
                    <a:pt x="814" y="109"/>
                    <a:pt x="789" y="109"/>
                  </a:cubicBezTo>
                  <a:cubicBezTo>
                    <a:pt x="771" y="109"/>
                    <a:pt x="754" y="112"/>
                    <a:pt x="739" y="117"/>
                  </a:cubicBezTo>
                  <a:cubicBezTo>
                    <a:pt x="699" y="117"/>
                    <a:pt x="570" y="175"/>
                    <a:pt x="488" y="175"/>
                  </a:cubicBezTo>
                  <a:cubicBezTo>
                    <a:pt x="447" y="175"/>
                    <a:pt x="418" y="160"/>
                    <a:pt x="418" y="117"/>
                  </a:cubicBezTo>
                  <a:cubicBezTo>
                    <a:pt x="418" y="87"/>
                    <a:pt x="395" y="67"/>
                    <a:pt x="372" y="67"/>
                  </a:cubicBezTo>
                  <a:cubicBezTo>
                    <a:pt x="358" y="67"/>
                    <a:pt x="343" y="75"/>
                    <a:pt x="334" y="93"/>
                  </a:cubicBezTo>
                  <a:cubicBezTo>
                    <a:pt x="311" y="129"/>
                    <a:pt x="287" y="164"/>
                    <a:pt x="251" y="200"/>
                  </a:cubicBezTo>
                  <a:cubicBezTo>
                    <a:pt x="227" y="224"/>
                    <a:pt x="203" y="224"/>
                    <a:pt x="180" y="224"/>
                  </a:cubicBezTo>
                  <a:cubicBezTo>
                    <a:pt x="156" y="212"/>
                    <a:pt x="120" y="176"/>
                    <a:pt x="144" y="164"/>
                  </a:cubicBezTo>
                  <a:cubicBezTo>
                    <a:pt x="164" y="145"/>
                    <a:pt x="134" y="84"/>
                    <a:pt x="103" y="84"/>
                  </a:cubicBezTo>
                  <a:cubicBezTo>
                    <a:pt x="97" y="84"/>
                    <a:pt x="90" y="87"/>
                    <a:pt x="84" y="93"/>
                  </a:cubicBezTo>
                  <a:cubicBezTo>
                    <a:pt x="1" y="164"/>
                    <a:pt x="61" y="283"/>
                    <a:pt x="156" y="319"/>
                  </a:cubicBezTo>
                  <a:cubicBezTo>
                    <a:pt x="169" y="322"/>
                    <a:pt x="181" y="324"/>
                    <a:pt x="193" y="324"/>
                  </a:cubicBezTo>
                  <a:cubicBezTo>
                    <a:pt x="270" y="324"/>
                    <a:pt x="329" y="262"/>
                    <a:pt x="370" y="200"/>
                  </a:cubicBezTo>
                  <a:cubicBezTo>
                    <a:pt x="406" y="236"/>
                    <a:pt x="457" y="252"/>
                    <a:pt x="510" y="252"/>
                  </a:cubicBezTo>
                  <a:cubicBezTo>
                    <a:pt x="527" y="252"/>
                    <a:pt x="544" y="250"/>
                    <a:pt x="561" y="248"/>
                  </a:cubicBezTo>
                  <a:cubicBezTo>
                    <a:pt x="632" y="236"/>
                    <a:pt x="703" y="188"/>
                    <a:pt x="787" y="188"/>
                  </a:cubicBezTo>
                  <a:cubicBezTo>
                    <a:pt x="873" y="188"/>
                    <a:pt x="891" y="237"/>
                    <a:pt x="956" y="237"/>
                  </a:cubicBezTo>
                  <a:cubicBezTo>
                    <a:pt x="963" y="237"/>
                    <a:pt x="970" y="237"/>
                    <a:pt x="977" y="236"/>
                  </a:cubicBezTo>
                  <a:cubicBezTo>
                    <a:pt x="1061" y="212"/>
                    <a:pt x="1156" y="176"/>
                    <a:pt x="1251" y="152"/>
                  </a:cubicBezTo>
                  <a:cubicBezTo>
                    <a:pt x="1334" y="105"/>
                    <a:pt x="1442" y="81"/>
                    <a:pt x="1549" y="81"/>
                  </a:cubicBezTo>
                  <a:cubicBezTo>
                    <a:pt x="1589" y="88"/>
                    <a:pt x="1651" y="113"/>
                    <a:pt x="1705" y="113"/>
                  </a:cubicBezTo>
                  <a:cubicBezTo>
                    <a:pt x="1747" y="113"/>
                    <a:pt x="1783" y="98"/>
                    <a:pt x="1799" y="45"/>
                  </a:cubicBezTo>
                  <a:cubicBezTo>
                    <a:pt x="1799" y="36"/>
                    <a:pt x="1785" y="13"/>
                    <a:pt x="1768" y="13"/>
                  </a:cubicBezTo>
                  <a:cubicBezTo>
                    <a:pt x="1763" y="13"/>
                    <a:pt x="1757" y="16"/>
                    <a:pt x="1751" y="21"/>
                  </a:cubicBezTo>
                  <a:cubicBezTo>
                    <a:pt x="1736" y="37"/>
                    <a:pt x="1718" y="42"/>
                    <a:pt x="1699" y="42"/>
                  </a:cubicBezTo>
                  <a:cubicBezTo>
                    <a:pt x="1659" y="42"/>
                    <a:pt x="1613" y="18"/>
                    <a:pt x="1573" y="10"/>
                  </a:cubicBezTo>
                  <a:cubicBezTo>
                    <a:pt x="1549" y="4"/>
                    <a:pt x="1522" y="1"/>
                    <a:pt x="14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6"/>
            <p:cNvSpPr/>
            <p:nvPr/>
          </p:nvSpPr>
          <p:spPr>
            <a:xfrm>
              <a:off x="6290673" y="3607498"/>
              <a:ext cx="57439" cy="11012"/>
            </a:xfrm>
            <a:custGeom>
              <a:avLst/>
              <a:gdLst/>
              <a:ahLst/>
              <a:cxnLst/>
              <a:rect l="l" t="t" r="r" b="b"/>
              <a:pathLst>
                <a:path w="1763" h="338" extrusionOk="0">
                  <a:moveTo>
                    <a:pt x="436" y="0"/>
                  </a:moveTo>
                  <a:cubicBezTo>
                    <a:pt x="425" y="0"/>
                    <a:pt x="415" y="4"/>
                    <a:pt x="406" y="13"/>
                  </a:cubicBezTo>
                  <a:lnTo>
                    <a:pt x="251" y="156"/>
                  </a:lnTo>
                  <a:lnTo>
                    <a:pt x="215" y="204"/>
                  </a:lnTo>
                  <a:cubicBezTo>
                    <a:pt x="197" y="228"/>
                    <a:pt x="182" y="240"/>
                    <a:pt x="172" y="240"/>
                  </a:cubicBezTo>
                  <a:cubicBezTo>
                    <a:pt x="161" y="240"/>
                    <a:pt x="155" y="228"/>
                    <a:pt x="155" y="204"/>
                  </a:cubicBezTo>
                  <a:cubicBezTo>
                    <a:pt x="144" y="156"/>
                    <a:pt x="132" y="144"/>
                    <a:pt x="167" y="120"/>
                  </a:cubicBezTo>
                  <a:cubicBezTo>
                    <a:pt x="195" y="102"/>
                    <a:pt x="165" y="62"/>
                    <a:pt x="134" y="62"/>
                  </a:cubicBezTo>
                  <a:cubicBezTo>
                    <a:pt x="125" y="62"/>
                    <a:pt x="116" y="65"/>
                    <a:pt x="108" y="73"/>
                  </a:cubicBezTo>
                  <a:cubicBezTo>
                    <a:pt x="60" y="144"/>
                    <a:pt x="1" y="287"/>
                    <a:pt x="120" y="335"/>
                  </a:cubicBezTo>
                  <a:cubicBezTo>
                    <a:pt x="128" y="337"/>
                    <a:pt x="137" y="338"/>
                    <a:pt x="146" y="338"/>
                  </a:cubicBezTo>
                  <a:cubicBezTo>
                    <a:pt x="187" y="338"/>
                    <a:pt x="231" y="317"/>
                    <a:pt x="251" y="287"/>
                  </a:cubicBezTo>
                  <a:cubicBezTo>
                    <a:pt x="310" y="240"/>
                    <a:pt x="370" y="180"/>
                    <a:pt x="429" y="132"/>
                  </a:cubicBezTo>
                  <a:cubicBezTo>
                    <a:pt x="506" y="217"/>
                    <a:pt x="637" y="230"/>
                    <a:pt x="762" y="230"/>
                  </a:cubicBezTo>
                  <a:cubicBezTo>
                    <a:pt x="812" y="230"/>
                    <a:pt x="861" y="228"/>
                    <a:pt x="906" y="228"/>
                  </a:cubicBezTo>
                  <a:lnTo>
                    <a:pt x="1287" y="216"/>
                  </a:lnTo>
                  <a:cubicBezTo>
                    <a:pt x="1429" y="216"/>
                    <a:pt x="1560" y="216"/>
                    <a:pt x="1703" y="204"/>
                  </a:cubicBezTo>
                  <a:cubicBezTo>
                    <a:pt x="1763" y="192"/>
                    <a:pt x="1751" y="120"/>
                    <a:pt x="1703" y="120"/>
                  </a:cubicBezTo>
                  <a:cubicBezTo>
                    <a:pt x="1590" y="109"/>
                    <a:pt x="1477" y="103"/>
                    <a:pt x="1364" y="103"/>
                  </a:cubicBezTo>
                  <a:cubicBezTo>
                    <a:pt x="1251" y="103"/>
                    <a:pt x="1138" y="109"/>
                    <a:pt x="1025" y="120"/>
                  </a:cubicBezTo>
                  <a:lnTo>
                    <a:pt x="691" y="120"/>
                  </a:lnTo>
                  <a:cubicBezTo>
                    <a:pt x="608" y="120"/>
                    <a:pt x="525" y="85"/>
                    <a:pt x="477" y="25"/>
                  </a:cubicBezTo>
                  <a:cubicBezTo>
                    <a:pt x="470" y="10"/>
                    <a:pt x="453" y="0"/>
                    <a:pt x="4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6"/>
            <p:cNvSpPr/>
            <p:nvPr/>
          </p:nvSpPr>
          <p:spPr>
            <a:xfrm>
              <a:off x="6027296" y="2783224"/>
              <a:ext cx="233533" cy="276213"/>
            </a:xfrm>
            <a:custGeom>
              <a:avLst/>
              <a:gdLst/>
              <a:ahLst/>
              <a:cxnLst/>
              <a:rect l="l" t="t" r="r" b="b"/>
              <a:pathLst>
                <a:path w="7168" h="8478" extrusionOk="0">
                  <a:moveTo>
                    <a:pt x="5668" y="1"/>
                  </a:moveTo>
                  <a:cubicBezTo>
                    <a:pt x="5394" y="48"/>
                    <a:pt x="5156" y="84"/>
                    <a:pt x="5061" y="96"/>
                  </a:cubicBezTo>
                  <a:cubicBezTo>
                    <a:pt x="4763" y="132"/>
                    <a:pt x="1596" y="1787"/>
                    <a:pt x="1536" y="1822"/>
                  </a:cubicBezTo>
                  <a:cubicBezTo>
                    <a:pt x="0" y="3858"/>
                    <a:pt x="1048" y="6335"/>
                    <a:pt x="1048" y="6335"/>
                  </a:cubicBezTo>
                  <a:cubicBezTo>
                    <a:pt x="1048" y="6335"/>
                    <a:pt x="1703" y="8121"/>
                    <a:pt x="2036" y="8323"/>
                  </a:cubicBezTo>
                  <a:cubicBezTo>
                    <a:pt x="2108" y="8371"/>
                    <a:pt x="2167" y="8418"/>
                    <a:pt x="2227" y="8478"/>
                  </a:cubicBezTo>
                  <a:cubicBezTo>
                    <a:pt x="1084" y="6680"/>
                    <a:pt x="3441" y="5108"/>
                    <a:pt x="4549" y="4358"/>
                  </a:cubicBezTo>
                  <a:cubicBezTo>
                    <a:pt x="5751" y="3561"/>
                    <a:pt x="6751" y="1703"/>
                    <a:pt x="6715" y="1596"/>
                  </a:cubicBezTo>
                  <a:lnTo>
                    <a:pt x="7168" y="536"/>
                  </a:lnTo>
                  <a:cubicBezTo>
                    <a:pt x="6704" y="263"/>
                    <a:pt x="6192" y="84"/>
                    <a:pt x="5668" y="1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6"/>
            <p:cNvSpPr/>
            <p:nvPr/>
          </p:nvSpPr>
          <p:spPr>
            <a:xfrm>
              <a:off x="6110310" y="3072990"/>
              <a:ext cx="10100" cy="19059"/>
            </a:xfrm>
            <a:custGeom>
              <a:avLst/>
              <a:gdLst/>
              <a:ahLst/>
              <a:cxnLst/>
              <a:rect l="l" t="t" r="r" b="b"/>
              <a:pathLst>
                <a:path w="310" h="585" extrusionOk="0">
                  <a:moveTo>
                    <a:pt x="0" y="1"/>
                  </a:moveTo>
                  <a:lnTo>
                    <a:pt x="0" y="1"/>
                  </a:lnTo>
                  <a:cubicBezTo>
                    <a:pt x="96" y="143"/>
                    <a:pt x="155" y="251"/>
                    <a:pt x="155" y="251"/>
                  </a:cubicBezTo>
                  <a:cubicBezTo>
                    <a:pt x="179" y="358"/>
                    <a:pt x="215" y="477"/>
                    <a:pt x="250" y="584"/>
                  </a:cubicBezTo>
                  <a:cubicBezTo>
                    <a:pt x="310" y="441"/>
                    <a:pt x="238" y="251"/>
                    <a:pt x="0" y="1"/>
                  </a:cubicBezTo>
                  <a:close/>
                </a:path>
              </a:pathLst>
            </a:custGeom>
            <a:solidFill>
              <a:srgbClr val="C2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6"/>
            <p:cNvSpPr/>
            <p:nvPr/>
          </p:nvSpPr>
          <p:spPr>
            <a:xfrm>
              <a:off x="5981912" y="2730477"/>
              <a:ext cx="387930" cy="301821"/>
            </a:xfrm>
            <a:custGeom>
              <a:avLst/>
              <a:gdLst/>
              <a:ahLst/>
              <a:cxnLst/>
              <a:rect l="l" t="t" r="r" b="b"/>
              <a:pathLst>
                <a:path w="11907" h="9264" extrusionOk="0">
                  <a:moveTo>
                    <a:pt x="10180" y="0"/>
                  </a:moveTo>
                  <a:lnTo>
                    <a:pt x="9835" y="631"/>
                  </a:lnTo>
                  <a:cubicBezTo>
                    <a:pt x="8641" y="268"/>
                    <a:pt x="7596" y="117"/>
                    <a:pt x="6682" y="117"/>
                  </a:cubicBezTo>
                  <a:cubicBezTo>
                    <a:pt x="2119" y="117"/>
                    <a:pt x="846" y="3894"/>
                    <a:pt x="846" y="3894"/>
                  </a:cubicBezTo>
                  <a:cubicBezTo>
                    <a:pt x="143" y="4668"/>
                    <a:pt x="0" y="7001"/>
                    <a:pt x="0" y="7001"/>
                  </a:cubicBezTo>
                  <a:cubicBezTo>
                    <a:pt x="165" y="6354"/>
                    <a:pt x="604" y="6310"/>
                    <a:pt x="721" y="6310"/>
                  </a:cubicBezTo>
                  <a:cubicBezTo>
                    <a:pt x="740" y="6310"/>
                    <a:pt x="750" y="6311"/>
                    <a:pt x="750" y="6311"/>
                  </a:cubicBezTo>
                  <a:cubicBezTo>
                    <a:pt x="334" y="7989"/>
                    <a:pt x="2203" y="9263"/>
                    <a:pt x="2203" y="9263"/>
                  </a:cubicBezTo>
                  <a:cubicBezTo>
                    <a:pt x="2132" y="7859"/>
                    <a:pt x="3072" y="6620"/>
                    <a:pt x="4989" y="5763"/>
                  </a:cubicBezTo>
                  <a:cubicBezTo>
                    <a:pt x="6906" y="4894"/>
                    <a:pt x="8370" y="2620"/>
                    <a:pt x="8370" y="2620"/>
                  </a:cubicBezTo>
                  <a:lnTo>
                    <a:pt x="8370" y="2620"/>
                  </a:lnTo>
                  <a:cubicBezTo>
                    <a:pt x="8775" y="4126"/>
                    <a:pt x="8098" y="4613"/>
                    <a:pt x="8411" y="4613"/>
                  </a:cubicBezTo>
                  <a:cubicBezTo>
                    <a:pt x="8429" y="4613"/>
                    <a:pt x="8451" y="4611"/>
                    <a:pt x="8478" y="4608"/>
                  </a:cubicBezTo>
                  <a:cubicBezTo>
                    <a:pt x="8942" y="4549"/>
                    <a:pt x="9013" y="3787"/>
                    <a:pt x="9013" y="3787"/>
                  </a:cubicBezTo>
                  <a:cubicBezTo>
                    <a:pt x="9013" y="3787"/>
                    <a:pt x="9728" y="5120"/>
                    <a:pt x="10430" y="5442"/>
                  </a:cubicBezTo>
                  <a:cubicBezTo>
                    <a:pt x="11133" y="5763"/>
                    <a:pt x="11645" y="7251"/>
                    <a:pt x="11645" y="7251"/>
                  </a:cubicBezTo>
                  <a:cubicBezTo>
                    <a:pt x="11645" y="7251"/>
                    <a:pt x="11859" y="6930"/>
                    <a:pt x="11883" y="4965"/>
                  </a:cubicBezTo>
                  <a:cubicBezTo>
                    <a:pt x="11907" y="2989"/>
                    <a:pt x="10359" y="1322"/>
                    <a:pt x="10359" y="1322"/>
                  </a:cubicBezTo>
                  <a:cubicBezTo>
                    <a:pt x="10418" y="1084"/>
                    <a:pt x="11216" y="881"/>
                    <a:pt x="11216" y="881"/>
                  </a:cubicBezTo>
                  <a:cubicBezTo>
                    <a:pt x="11097" y="721"/>
                    <a:pt x="10904" y="672"/>
                    <a:pt x="10711" y="672"/>
                  </a:cubicBezTo>
                  <a:cubicBezTo>
                    <a:pt x="10403" y="672"/>
                    <a:pt x="10097" y="798"/>
                    <a:pt x="10097" y="798"/>
                  </a:cubicBezTo>
                  <a:lnTo>
                    <a:pt x="10180" y="0"/>
                  </a:lnTo>
                  <a:close/>
                </a:path>
              </a:pathLst>
            </a:custGeom>
            <a:solidFill>
              <a:srgbClr val="2025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6"/>
            <p:cNvSpPr/>
            <p:nvPr/>
          </p:nvSpPr>
          <p:spPr>
            <a:xfrm>
              <a:off x="6009834" y="2730477"/>
              <a:ext cx="344501" cy="126867"/>
            </a:xfrm>
            <a:custGeom>
              <a:avLst/>
              <a:gdLst/>
              <a:ahLst/>
              <a:cxnLst/>
              <a:rect l="l" t="t" r="r" b="b"/>
              <a:pathLst>
                <a:path w="10574" h="3894" extrusionOk="0">
                  <a:moveTo>
                    <a:pt x="9323" y="0"/>
                  </a:moveTo>
                  <a:lnTo>
                    <a:pt x="8978" y="631"/>
                  </a:lnTo>
                  <a:cubicBezTo>
                    <a:pt x="7784" y="268"/>
                    <a:pt x="6739" y="117"/>
                    <a:pt x="5826" y="117"/>
                  </a:cubicBezTo>
                  <a:cubicBezTo>
                    <a:pt x="1265" y="117"/>
                    <a:pt x="1" y="3894"/>
                    <a:pt x="1" y="3894"/>
                  </a:cubicBezTo>
                  <a:cubicBezTo>
                    <a:pt x="1" y="3894"/>
                    <a:pt x="2456" y="903"/>
                    <a:pt x="5830" y="903"/>
                  </a:cubicBezTo>
                  <a:cubicBezTo>
                    <a:pt x="6288" y="903"/>
                    <a:pt x="6763" y="959"/>
                    <a:pt x="7251" y="1084"/>
                  </a:cubicBezTo>
                  <a:lnTo>
                    <a:pt x="8645" y="1572"/>
                  </a:lnTo>
                  <a:lnTo>
                    <a:pt x="8942" y="1179"/>
                  </a:lnTo>
                  <a:lnTo>
                    <a:pt x="8942" y="1620"/>
                  </a:lnTo>
                  <a:cubicBezTo>
                    <a:pt x="9597" y="1905"/>
                    <a:pt x="10169" y="2370"/>
                    <a:pt x="10573" y="2965"/>
                  </a:cubicBezTo>
                  <a:cubicBezTo>
                    <a:pt x="10299" y="2370"/>
                    <a:pt x="9942" y="1810"/>
                    <a:pt x="9502" y="1322"/>
                  </a:cubicBezTo>
                  <a:cubicBezTo>
                    <a:pt x="9573" y="1084"/>
                    <a:pt x="10359" y="870"/>
                    <a:pt x="10359" y="870"/>
                  </a:cubicBezTo>
                  <a:cubicBezTo>
                    <a:pt x="10243" y="713"/>
                    <a:pt x="10055" y="664"/>
                    <a:pt x="9867" y="664"/>
                  </a:cubicBezTo>
                  <a:cubicBezTo>
                    <a:pt x="9555" y="664"/>
                    <a:pt x="9240" y="798"/>
                    <a:pt x="9240" y="798"/>
                  </a:cubicBezTo>
                  <a:lnTo>
                    <a:pt x="9323" y="0"/>
                  </a:lnTo>
                  <a:close/>
                </a:path>
              </a:pathLst>
            </a:custGeom>
            <a:solidFill>
              <a:srgbClr val="2D30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6"/>
            <p:cNvSpPr/>
            <p:nvPr/>
          </p:nvSpPr>
          <p:spPr>
            <a:xfrm>
              <a:off x="4670014" y="3803792"/>
              <a:ext cx="2309238" cy="818605"/>
            </a:xfrm>
            <a:custGeom>
              <a:avLst/>
              <a:gdLst/>
              <a:ahLst/>
              <a:cxnLst/>
              <a:rect l="l" t="t" r="r" b="b"/>
              <a:pathLst>
                <a:path w="70879" h="25126" extrusionOk="0">
                  <a:moveTo>
                    <a:pt x="0" y="1"/>
                  </a:moveTo>
                  <a:cubicBezTo>
                    <a:pt x="286" y="1454"/>
                    <a:pt x="631" y="2858"/>
                    <a:pt x="1001" y="4216"/>
                  </a:cubicBezTo>
                  <a:cubicBezTo>
                    <a:pt x="2632" y="10145"/>
                    <a:pt x="5025" y="15122"/>
                    <a:pt x="7561" y="18134"/>
                  </a:cubicBezTo>
                  <a:cubicBezTo>
                    <a:pt x="12615" y="24146"/>
                    <a:pt x="19033" y="25126"/>
                    <a:pt x="26835" y="25126"/>
                  </a:cubicBezTo>
                  <a:cubicBezTo>
                    <a:pt x="28536" y="25126"/>
                    <a:pt x="30303" y="25079"/>
                    <a:pt x="32135" y="25028"/>
                  </a:cubicBezTo>
                  <a:lnTo>
                    <a:pt x="32707" y="25016"/>
                  </a:lnTo>
                  <a:cubicBezTo>
                    <a:pt x="43208" y="24718"/>
                    <a:pt x="46459" y="20682"/>
                    <a:pt x="56519" y="20003"/>
                  </a:cubicBezTo>
                  <a:cubicBezTo>
                    <a:pt x="56786" y="19984"/>
                    <a:pt x="57049" y="19975"/>
                    <a:pt x="57310" y="19975"/>
                  </a:cubicBezTo>
                  <a:cubicBezTo>
                    <a:pt x="59120" y="19975"/>
                    <a:pt x="60800" y="20424"/>
                    <a:pt x="62580" y="21027"/>
                  </a:cubicBezTo>
                  <a:lnTo>
                    <a:pt x="62746" y="21027"/>
                  </a:lnTo>
                  <a:lnTo>
                    <a:pt x="63389" y="21051"/>
                  </a:lnTo>
                  <a:cubicBezTo>
                    <a:pt x="63699" y="21063"/>
                    <a:pt x="64008" y="21087"/>
                    <a:pt x="64318" y="21111"/>
                  </a:cubicBezTo>
                  <a:lnTo>
                    <a:pt x="64735" y="21134"/>
                  </a:lnTo>
                  <a:cubicBezTo>
                    <a:pt x="65211" y="21158"/>
                    <a:pt x="65675" y="21194"/>
                    <a:pt x="66128" y="21242"/>
                  </a:cubicBezTo>
                  <a:cubicBezTo>
                    <a:pt x="66282" y="21254"/>
                    <a:pt x="66425" y="21265"/>
                    <a:pt x="66580" y="21277"/>
                  </a:cubicBezTo>
                  <a:cubicBezTo>
                    <a:pt x="66914" y="21313"/>
                    <a:pt x="67247" y="21337"/>
                    <a:pt x="67580" y="21373"/>
                  </a:cubicBezTo>
                  <a:cubicBezTo>
                    <a:pt x="67854" y="21408"/>
                    <a:pt x="68128" y="21432"/>
                    <a:pt x="68402" y="21468"/>
                  </a:cubicBezTo>
                  <a:cubicBezTo>
                    <a:pt x="68830" y="21515"/>
                    <a:pt x="69259" y="21563"/>
                    <a:pt x="69664" y="21611"/>
                  </a:cubicBezTo>
                  <a:cubicBezTo>
                    <a:pt x="70081" y="21658"/>
                    <a:pt x="70485" y="21718"/>
                    <a:pt x="70878" y="21766"/>
                  </a:cubicBezTo>
                  <a:cubicBezTo>
                    <a:pt x="56746" y="16753"/>
                    <a:pt x="34695" y="8907"/>
                    <a:pt x="30076" y="7192"/>
                  </a:cubicBezTo>
                  <a:cubicBezTo>
                    <a:pt x="25194" y="5383"/>
                    <a:pt x="17086" y="2549"/>
                    <a:pt x="12740" y="1037"/>
                  </a:cubicBezTo>
                  <a:cubicBezTo>
                    <a:pt x="11859" y="715"/>
                    <a:pt x="11121" y="465"/>
                    <a:pt x="10609" y="287"/>
                  </a:cubicBezTo>
                  <a:lnTo>
                    <a:pt x="9918" y="49"/>
                  </a:lnTo>
                  <a:lnTo>
                    <a:pt x="9871" y="37"/>
                  </a:lnTo>
                  <a:lnTo>
                    <a:pt x="9823" y="13"/>
                  </a:lnTo>
                  <a:lnTo>
                    <a:pt x="97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4670014" y="3803792"/>
              <a:ext cx="2269653" cy="827076"/>
            </a:xfrm>
            <a:custGeom>
              <a:avLst/>
              <a:gdLst/>
              <a:ahLst/>
              <a:cxnLst/>
              <a:rect l="l" t="t" r="r" b="b"/>
              <a:pathLst>
                <a:path w="69664" h="25386" extrusionOk="0">
                  <a:moveTo>
                    <a:pt x="0" y="1"/>
                  </a:moveTo>
                  <a:cubicBezTo>
                    <a:pt x="286" y="1442"/>
                    <a:pt x="620" y="2847"/>
                    <a:pt x="989" y="4204"/>
                  </a:cubicBezTo>
                  <a:lnTo>
                    <a:pt x="5703" y="3835"/>
                  </a:lnTo>
                  <a:lnTo>
                    <a:pt x="32147" y="25028"/>
                  </a:lnTo>
                  <a:lnTo>
                    <a:pt x="32588" y="25385"/>
                  </a:lnTo>
                  <a:cubicBezTo>
                    <a:pt x="37577" y="24968"/>
                    <a:pt x="42518" y="24028"/>
                    <a:pt x="47304" y="22575"/>
                  </a:cubicBezTo>
                  <a:cubicBezTo>
                    <a:pt x="51151" y="21397"/>
                    <a:pt x="55492" y="20967"/>
                    <a:pt x="59754" y="20967"/>
                  </a:cubicBezTo>
                  <a:cubicBezTo>
                    <a:pt x="60702" y="20967"/>
                    <a:pt x="61646" y="20988"/>
                    <a:pt x="62580" y="21027"/>
                  </a:cubicBezTo>
                  <a:lnTo>
                    <a:pt x="62746" y="21027"/>
                  </a:lnTo>
                  <a:cubicBezTo>
                    <a:pt x="62961" y="21027"/>
                    <a:pt x="63175" y="21039"/>
                    <a:pt x="63389" y="21051"/>
                  </a:cubicBezTo>
                  <a:cubicBezTo>
                    <a:pt x="63699" y="21063"/>
                    <a:pt x="64008" y="21087"/>
                    <a:pt x="64318" y="21111"/>
                  </a:cubicBezTo>
                  <a:lnTo>
                    <a:pt x="64735" y="21134"/>
                  </a:lnTo>
                  <a:cubicBezTo>
                    <a:pt x="65211" y="21158"/>
                    <a:pt x="65675" y="21194"/>
                    <a:pt x="66128" y="21242"/>
                  </a:cubicBezTo>
                  <a:cubicBezTo>
                    <a:pt x="66282" y="21254"/>
                    <a:pt x="66425" y="21265"/>
                    <a:pt x="66580" y="21277"/>
                  </a:cubicBezTo>
                  <a:cubicBezTo>
                    <a:pt x="66914" y="21313"/>
                    <a:pt x="67247" y="21337"/>
                    <a:pt x="67580" y="21373"/>
                  </a:cubicBezTo>
                  <a:cubicBezTo>
                    <a:pt x="67854" y="21408"/>
                    <a:pt x="68128" y="21432"/>
                    <a:pt x="68402" y="21468"/>
                  </a:cubicBezTo>
                  <a:cubicBezTo>
                    <a:pt x="68830" y="21515"/>
                    <a:pt x="69259" y="21563"/>
                    <a:pt x="69664" y="21611"/>
                  </a:cubicBezTo>
                  <a:lnTo>
                    <a:pt x="9918" y="49"/>
                  </a:lnTo>
                  <a:lnTo>
                    <a:pt x="9859" y="25"/>
                  </a:lnTo>
                  <a:lnTo>
                    <a:pt x="9811" y="13"/>
                  </a:lnTo>
                  <a:lnTo>
                    <a:pt x="978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4961702" y="3841715"/>
              <a:ext cx="210304" cy="145014"/>
            </a:xfrm>
            <a:custGeom>
              <a:avLst/>
              <a:gdLst/>
              <a:ahLst/>
              <a:cxnLst/>
              <a:rect l="l" t="t" r="r" b="b"/>
              <a:pathLst>
                <a:path w="6455" h="4451" extrusionOk="0">
                  <a:moveTo>
                    <a:pt x="3819" y="0"/>
                  </a:moveTo>
                  <a:cubicBezTo>
                    <a:pt x="3435" y="0"/>
                    <a:pt x="3019" y="82"/>
                    <a:pt x="2608" y="313"/>
                  </a:cubicBezTo>
                  <a:cubicBezTo>
                    <a:pt x="1215" y="1099"/>
                    <a:pt x="1430" y="2230"/>
                    <a:pt x="1430" y="2230"/>
                  </a:cubicBezTo>
                  <a:cubicBezTo>
                    <a:pt x="1430" y="2230"/>
                    <a:pt x="465" y="2599"/>
                    <a:pt x="441" y="2754"/>
                  </a:cubicBezTo>
                  <a:cubicBezTo>
                    <a:pt x="441" y="2754"/>
                    <a:pt x="1" y="3707"/>
                    <a:pt x="191" y="4242"/>
                  </a:cubicBezTo>
                  <a:cubicBezTo>
                    <a:pt x="243" y="4396"/>
                    <a:pt x="779" y="4451"/>
                    <a:pt x="1518" y="4451"/>
                  </a:cubicBezTo>
                  <a:cubicBezTo>
                    <a:pt x="3358" y="4451"/>
                    <a:pt x="6454" y="4111"/>
                    <a:pt x="6454" y="4111"/>
                  </a:cubicBezTo>
                  <a:cubicBezTo>
                    <a:pt x="5406" y="3445"/>
                    <a:pt x="5275" y="1397"/>
                    <a:pt x="5466" y="885"/>
                  </a:cubicBezTo>
                  <a:cubicBezTo>
                    <a:pt x="5596" y="512"/>
                    <a:pt x="5536" y="461"/>
                    <a:pt x="5495" y="461"/>
                  </a:cubicBezTo>
                  <a:cubicBezTo>
                    <a:pt x="5479" y="461"/>
                    <a:pt x="5466" y="468"/>
                    <a:pt x="5466" y="468"/>
                  </a:cubicBezTo>
                  <a:cubicBezTo>
                    <a:pt x="5466" y="468"/>
                    <a:pt x="4737" y="0"/>
                    <a:pt x="38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6"/>
            <p:cNvSpPr/>
            <p:nvPr/>
          </p:nvSpPr>
          <p:spPr>
            <a:xfrm>
              <a:off x="5008650" y="3437626"/>
              <a:ext cx="126476" cy="519097"/>
            </a:xfrm>
            <a:custGeom>
              <a:avLst/>
              <a:gdLst/>
              <a:ahLst/>
              <a:cxnLst/>
              <a:rect l="l" t="t" r="r" b="b"/>
              <a:pathLst>
                <a:path w="3882" h="15933" extrusionOk="0">
                  <a:moveTo>
                    <a:pt x="3882" y="0"/>
                  </a:moveTo>
                  <a:lnTo>
                    <a:pt x="751" y="2941"/>
                  </a:lnTo>
                  <a:cubicBezTo>
                    <a:pt x="751" y="2941"/>
                    <a:pt x="524" y="3953"/>
                    <a:pt x="262" y="7228"/>
                  </a:cubicBezTo>
                  <a:cubicBezTo>
                    <a:pt x="1" y="10502"/>
                    <a:pt x="298" y="12502"/>
                    <a:pt x="298" y="12502"/>
                  </a:cubicBezTo>
                  <a:cubicBezTo>
                    <a:pt x="298" y="12502"/>
                    <a:pt x="3612" y="15932"/>
                    <a:pt x="3667" y="15932"/>
                  </a:cubicBezTo>
                  <a:cubicBezTo>
                    <a:pt x="3668" y="15932"/>
                    <a:pt x="3668" y="15932"/>
                    <a:pt x="3668" y="15931"/>
                  </a:cubicBezTo>
                  <a:cubicBezTo>
                    <a:pt x="3656" y="15860"/>
                    <a:pt x="3882" y="1"/>
                    <a:pt x="38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6"/>
            <p:cNvSpPr/>
            <p:nvPr/>
          </p:nvSpPr>
          <p:spPr>
            <a:xfrm>
              <a:off x="5128121" y="3437626"/>
              <a:ext cx="40367" cy="519032"/>
            </a:xfrm>
            <a:custGeom>
              <a:avLst/>
              <a:gdLst/>
              <a:ahLst/>
              <a:cxnLst/>
              <a:rect l="l" t="t" r="r" b="b"/>
              <a:pathLst>
                <a:path w="1239" h="15931" extrusionOk="0">
                  <a:moveTo>
                    <a:pt x="215" y="0"/>
                  </a:moveTo>
                  <a:lnTo>
                    <a:pt x="1" y="15931"/>
                  </a:lnTo>
                  <a:lnTo>
                    <a:pt x="465" y="15931"/>
                  </a:lnTo>
                  <a:cubicBezTo>
                    <a:pt x="751" y="15907"/>
                    <a:pt x="977" y="15681"/>
                    <a:pt x="989" y="15395"/>
                  </a:cubicBezTo>
                  <a:lnTo>
                    <a:pt x="1239" y="620"/>
                  </a:lnTo>
                  <a:cubicBezTo>
                    <a:pt x="1239" y="346"/>
                    <a:pt x="1048" y="120"/>
                    <a:pt x="786" y="84"/>
                  </a:cubicBezTo>
                  <a:lnTo>
                    <a:pt x="2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6"/>
            <p:cNvSpPr/>
            <p:nvPr/>
          </p:nvSpPr>
          <p:spPr>
            <a:xfrm>
              <a:off x="5045889" y="3497736"/>
              <a:ext cx="43853" cy="43494"/>
            </a:xfrm>
            <a:custGeom>
              <a:avLst/>
              <a:gdLst/>
              <a:ahLst/>
              <a:cxnLst/>
              <a:rect l="l" t="t" r="r" b="b"/>
              <a:pathLst>
                <a:path w="1346" h="1335" extrusionOk="0">
                  <a:moveTo>
                    <a:pt x="1346" y="1"/>
                  </a:moveTo>
                  <a:lnTo>
                    <a:pt x="24" y="1144"/>
                  </a:lnTo>
                  <a:lnTo>
                    <a:pt x="1" y="1334"/>
                  </a:lnTo>
                  <a:lnTo>
                    <a:pt x="1298" y="322"/>
                  </a:lnTo>
                  <a:lnTo>
                    <a:pt x="13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6"/>
            <p:cNvSpPr/>
            <p:nvPr/>
          </p:nvSpPr>
          <p:spPr>
            <a:xfrm>
              <a:off x="5008650" y="3532271"/>
              <a:ext cx="119503" cy="424420"/>
            </a:xfrm>
            <a:custGeom>
              <a:avLst/>
              <a:gdLst/>
              <a:ahLst/>
              <a:cxnLst/>
              <a:rect l="l" t="t" r="r" b="b"/>
              <a:pathLst>
                <a:path w="3668" h="13027" extrusionOk="0">
                  <a:moveTo>
                    <a:pt x="751" y="1"/>
                  </a:moveTo>
                  <a:cubicBezTo>
                    <a:pt x="751" y="1"/>
                    <a:pt x="536" y="1025"/>
                    <a:pt x="274" y="4299"/>
                  </a:cubicBezTo>
                  <a:cubicBezTo>
                    <a:pt x="1" y="7573"/>
                    <a:pt x="310" y="9573"/>
                    <a:pt x="310" y="9573"/>
                  </a:cubicBezTo>
                  <a:cubicBezTo>
                    <a:pt x="310" y="9573"/>
                    <a:pt x="2644" y="11990"/>
                    <a:pt x="3418" y="12764"/>
                  </a:cubicBezTo>
                  <a:cubicBezTo>
                    <a:pt x="3418" y="12764"/>
                    <a:pt x="3657" y="13026"/>
                    <a:pt x="3667" y="13026"/>
                  </a:cubicBezTo>
                  <a:cubicBezTo>
                    <a:pt x="3668" y="13026"/>
                    <a:pt x="3668" y="13026"/>
                    <a:pt x="3668" y="13026"/>
                  </a:cubicBezTo>
                  <a:lnTo>
                    <a:pt x="3668" y="12788"/>
                  </a:lnTo>
                  <a:lnTo>
                    <a:pt x="75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6"/>
            <p:cNvSpPr/>
            <p:nvPr/>
          </p:nvSpPr>
          <p:spPr>
            <a:xfrm>
              <a:off x="4961311" y="3949262"/>
              <a:ext cx="183132" cy="56461"/>
            </a:xfrm>
            <a:custGeom>
              <a:avLst/>
              <a:gdLst/>
              <a:ahLst/>
              <a:cxnLst/>
              <a:rect l="l" t="t" r="r" b="b"/>
              <a:pathLst>
                <a:path w="5621" h="1733" extrusionOk="0">
                  <a:moveTo>
                    <a:pt x="4013" y="1"/>
                  </a:moveTo>
                  <a:cubicBezTo>
                    <a:pt x="2959" y="226"/>
                    <a:pt x="1373" y="540"/>
                    <a:pt x="679" y="540"/>
                  </a:cubicBezTo>
                  <a:cubicBezTo>
                    <a:pt x="456" y="540"/>
                    <a:pt x="326" y="508"/>
                    <a:pt x="334" y="429"/>
                  </a:cubicBezTo>
                  <a:lnTo>
                    <a:pt x="334" y="429"/>
                  </a:lnTo>
                  <a:cubicBezTo>
                    <a:pt x="334" y="429"/>
                    <a:pt x="1" y="608"/>
                    <a:pt x="84" y="906"/>
                  </a:cubicBezTo>
                  <a:cubicBezTo>
                    <a:pt x="152" y="1176"/>
                    <a:pt x="219" y="1733"/>
                    <a:pt x="488" y="1733"/>
                  </a:cubicBezTo>
                  <a:cubicBezTo>
                    <a:pt x="504" y="1733"/>
                    <a:pt x="520" y="1731"/>
                    <a:pt x="537" y="1727"/>
                  </a:cubicBezTo>
                  <a:cubicBezTo>
                    <a:pt x="834" y="1656"/>
                    <a:pt x="4728" y="1263"/>
                    <a:pt x="4728" y="1191"/>
                  </a:cubicBezTo>
                  <a:cubicBezTo>
                    <a:pt x="4728" y="1156"/>
                    <a:pt x="5204" y="1108"/>
                    <a:pt x="5621" y="1072"/>
                  </a:cubicBezTo>
                  <a:cubicBezTo>
                    <a:pt x="5097" y="691"/>
                    <a:pt x="4561" y="346"/>
                    <a:pt x="40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6"/>
            <p:cNvSpPr/>
            <p:nvPr/>
          </p:nvSpPr>
          <p:spPr>
            <a:xfrm>
              <a:off x="4961311" y="3963239"/>
              <a:ext cx="46980" cy="42484"/>
            </a:xfrm>
            <a:custGeom>
              <a:avLst/>
              <a:gdLst/>
              <a:ahLst/>
              <a:cxnLst/>
              <a:rect l="l" t="t" r="r" b="b"/>
              <a:pathLst>
                <a:path w="1442" h="1304" extrusionOk="0">
                  <a:moveTo>
                    <a:pt x="334" y="0"/>
                  </a:moveTo>
                  <a:cubicBezTo>
                    <a:pt x="334" y="0"/>
                    <a:pt x="1" y="179"/>
                    <a:pt x="84" y="477"/>
                  </a:cubicBezTo>
                  <a:cubicBezTo>
                    <a:pt x="152" y="747"/>
                    <a:pt x="219" y="1304"/>
                    <a:pt x="488" y="1304"/>
                  </a:cubicBezTo>
                  <a:cubicBezTo>
                    <a:pt x="504" y="1304"/>
                    <a:pt x="520" y="1302"/>
                    <a:pt x="537" y="1298"/>
                  </a:cubicBezTo>
                  <a:cubicBezTo>
                    <a:pt x="572" y="1286"/>
                    <a:pt x="644" y="1274"/>
                    <a:pt x="763" y="1262"/>
                  </a:cubicBezTo>
                  <a:lnTo>
                    <a:pt x="763" y="1227"/>
                  </a:lnTo>
                  <a:cubicBezTo>
                    <a:pt x="656" y="1227"/>
                    <a:pt x="406" y="381"/>
                    <a:pt x="1442" y="36"/>
                  </a:cubicBezTo>
                  <a:lnTo>
                    <a:pt x="1442" y="36"/>
                  </a:lnTo>
                  <a:cubicBezTo>
                    <a:pt x="1122" y="83"/>
                    <a:pt x="845" y="112"/>
                    <a:pt x="648" y="112"/>
                  </a:cubicBezTo>
                  <a:cubicBezTo>
                    <a:pt x="441" y="112"/>
                    <a:pt x="322" y="80"/>
                    <a:pt x="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6"/>
            <p:cNvSpPr/>
            <p:nvPr/>
          </p:nvSpPr>
          <p:spPr>
            <a:xfrm>
              <a:off x="4938440" y="3709343"/>
              <a:ext cx="208349" cy="300062"/>
            </a:xfrm>
            <a:custGeom>
              <a:avLst/>
              <a:gdLst/>
              <a:ahLst/>
              <a:cxnLst/>
              <a:rect l="l" t="t" r="r" b="b"/>
              <a:pathLst>
                <a:path w="6395" h="9210" extrusionOk="0">
                  <a:moveTo>
                    <a:pt x="2978" y="1"/>
                  </a:moveTo>
                  <a:cubicBezTo>
                    <a:pt x="2694" y="1"/>
                    <a:pt x="2416" y="127"/>
                    <a:pt x="2227" y="364"/>
                  </a:cubicBezTo>
                  <a:cubicBezTo>
                    <a:pt x="1703" y="971"/>
                    <a:pt x="108" y="7329"/>
                    <a:pt x="60" y="8079"/>
                  </a:cubicBezTo>
                  <a:cubicBezTo>
                    <a:pt x="1" y="8829"/>
                    <a:pt x="512" y="9079"/>
                    <a:pt x="1013" y="9198"/>
                  </a:cubicBezTo>
                  <a:cubicBezTo>
                    <a:pt x="1042" y="9206"/>
                    <a:pt x="1091" y="9209"/>
                    <a:pt x="1156" y="9209"/>
                  </a:cubicBezTo>
                  <a:cubicBezTo>
                    <a:pt x="1921" y="9209"/>
                    <a:pt x="4946" y="8725"/>
                    <a:pt x="6394" y="8484"/>
                  </a:cubicBezTo>
                  <a:cubicBezTo>
                    <a:pt x="6323" y="8436"/>
                    <a:pt x="6263" y="8389"/>
                    <a:pt x="6204" y="8353"/>
                  </a:cubicBezTo>
                  <a:cubicBezTo>
                    <a:pt x="4799" y="8591"/>
                    <a:pt x="2263" y="9008"/>
                    <a:pt x="1370" y="9032"/>
                  </a:cubicBezTo>
                  <a:cubicBezTo>
                    <a:pt x="1368" y="9032"/>
                    <a:pt x="1366" y="9032"/>
                    <a:pt x="1364" y="9032"/>
                  </a:cubicBezTo>
                  <a:cubicBezTo>
                    <a:pt x="115" y="9032"/>
                    <a:pt x="2632" y="887"/>
                    <a:pt x="2822" y="543"/>
                  </a:cubicBezTo>
                  <a:cubicBezTo>
                    <a:pt x="2953" y="328"/>
                    <a:pt x="3168" y="173"/>
                    <a:pt x="3406" y="102"/>
                  </a:cubicBezTo>
                  <a:cubicBezTo>
                    <a:pt x="3269" y="34"/>
                    <a:pt x="3123" y="1"/>
                    <a:pt x="29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6"/>
            <p:cNvSpPr/>
            <p:nvPr/>
          </p:nvSpPr>
          <p:spPr>
            <a:xfrm>
              <a:off x="5840352" y="4235152"/>
              <a:ext cx="808408" cy="364310"/>
            </a:xfrm>
            <a:custGeom>
              <a:avLst/>
              <a:gdLst/>
              <a:ahLst/>
              <a:cxnLst/>
              <a:rect l="l" t="t" r="r" b="b"/>
              <a:pathLst>
                <a:path w="24813" h="11182" extrusionOk="0">
                  <a:moveTo>
                    <a:pt x="7846" y="1"/>
                  </a:moveTo>
                  <a:cubicBezTo>
                    <a:pt x="7846" y="1"/>
                    <a:pt x="500" y="1108"/>
                    <a:pt x="250" y="1584"/>
                  </a:cubicBezTo>
                  <a:cubicBezTo>
                    <a:pt x="1" y="2058"/>
                    <a:pt x="12636" y="11181"/>
                    <a:pt x="12985" y="11181"/>
                  </a:cubicBezTo>
                  <a:cubicBezTo>
                    <a:pt x="12987" y="11181"/>
                    <a:pt x="12988" y="11181"/>
                    <a:pt x="12989" y="11181"/>
                  </a:cubicBezTo>
                  <a:cubicBezTo>
                    <a:pt x="13227" y="11097"/>
                    <a:pt x="24811" y="8288"/>
                    <a:pt x="24812" y="8287"/>
                  </a:cubicBezTo>
                  <a:lnTo>
                    <a:pt x="24812" y="8287"/>
                  </a:lnTo>
                  <a:cubicBezTo>
                    <a:pt x="24812" y="8287"/>
                    <a:pt x="24812" y="8287"/>
                    <a:pt x="24812" y="8287"/>
                  </a:cubicBezTo>
                  <a:cubicBezTo>
                    <a:pt x="24717" y="8287"/>
                    <a:pt x="7846" y="1"/>
                    <a:pt x="78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6"/>
            <p:cNvSpPr/>
            <p:nvPr/>
          </p:nvSpPr>
          <p:spPr>
            <a:xfrm>
              <a:off x="5840352" y="4280144"/>
              <a:ext cx="808408" cy="319317"/>
            </a:xfrm>
            <a:custGeom>
              <a:avLst/>
              <a:gdLst/>
              <a:ahLst/>
              <a:cxnLst/>
              <a:rect l="l" t="t" r="r" b="b"/>
              <a:pathLst>
                <a:path w="24813" h="9801" extrusionOk="0">
                  <a:moveTo>
                    <a:pt x="666" y="1"/>
                  </a:moveTo>
                  <a:cubicBezTo>
                    <a:pt x="428" y="72"/>
                    <a:pt x="285" y="144"/>
                    <a:pt x="250" y="203"/>
                  </a:cubicBezTo>
                  <a:cubicBezTo>
                    <a:pt x="1" y="677"/>
                    <a:pt x="12636" y="9800"/>
                    <a:pt x="12985" y="9800"/>
                  </a:cubicBezTo>
                  <a:cubicBezTo>
                    <a:pt x="12987" y="9800"/>
                    <a:pt x="12988" y="9800"/>
                    <a:pt x="12989" y="9800"/>
                  </a:cubicBezTo>
                  <a:cubicBezTo>
                    <a:pt x="13227" y="9716"/>
                    <a:pt x="24812" y="6906"/>
                    <a:pt x="24812" y="6906"/>
                  </a:cubicBezTo>
                  <a:cubicBezTo>
                    <a:pt x="24800" y="6906"/>
                    <a:pt x="24384" y="6716"/>
                    <a:pt x="23705" y="6383"/>
                  </a:cubicBezTo>
                  <a:lnTo>
                    <a:pt x="12989" y="8645"/>
                  </a:lnTo>
                  <a:lnTo>
                    <a:pt x="714" y="48"/>
                  </a:lnTo>
                  <a:lnTo>
                    <a:pt x="66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6"/>
            <p:cNvSpPr/>
            <p:nvPr/>
          </p:nvSpPr>
          <p:spPr>
            <a:xfrm>
              <a:off x="5925028" y="4268872"/>
              <a:ext cx="578002" cy="255883"/>
            </a:xfrm>
            <a:custGeom>
              <a:avLst/>
              <a:gdLst/>
              <a:ahLst/>
              <a:cxnLst/>
              <a:rect l="l" t="t" r="r" b="b"/>
              <a:pathLst>
                <a:path w="17741" h="7854" extrusionOk="0">
                  <a:moveTo>
                    <a:pt x="5628" y="335"/>
                  </a:moveTo>
                  <a:cubicBezTo>
                    <a:pt x="5628" y="347"/>
                    <a:pt x="5640" y="359"/>
                    <a:pt x="5652" y="371"/>
                  </a:cubicBezTo>
                  <a:lnTo>
                    <a:pt x="6735" y="894"/>
                  </a:lnTo>
                  <a:cubicBezTo>
                    <a:pt x="6437" y="954"/>
                    <a:pt x="6140" y="1049"/>
                    <a:pt x="5842" y="1133"/>
                  </a:cubicBezTo>
                  <a:lnTo>
                    <a:pt x="5354" y="1264"/>
                  </a:lnTo>
                  <a:cubicBezTo>
                    <a:pt x="5056" y="1109"/>
                    <a:pt x="4759" y="966"/>
                    <a:pt x="4473" y="799"/>
                  </a:cubicBezTo>
                  <a:lnTo>
                    <a:pt x="4294" y="692"/>
                  </a:lnTo>
                  <a:lnTo>
                    <a:pt x="4711" y="597"/>
                  </a:lnTo>
                  <a:cubicBezTo>
                    <a:pt x="5021" y="513"/>
                    <a:pt x="5330" y="442"/>
                    <a:pt x="5628" y="335"/>
                  </a:cubicBezTo>
                  <a:close/>
                  <a:moveTo>
                    <a:pt x="4151" y="728"/>
                  </a:moveTo>
                  <a:cubicBezTo>
                    <a:pt x="4497" y="930"/>
                    <a:pt x="4842" y="1121"/>
                    <a:pt x="5199" y="1299"/>
                  </a:cubicBezTo>
                  <a:lnTo>
                    <a:pt x="4663" y="1454"/>
                  </a:lnTo>
                  <a:lnTo>
                    <a:pt x="4032" y="1621"/>
                  </a:lnTo>
                  <a:cubicBezTo>
                    <a:pt x="3687" y="1406"/>
                    <a:pt x="3354" y="1180"/>
                    <a:pt x="3032" y="954"/>
                  </a:cubicBezTo>
                  <a:cubicBezTo>
                    <a:pt x="3235" y="918"/>
                    <a:pt x="3425" y="883"/>
                    <a:pt x="3628" y="835"/>
                  </a:cubicBezTo>
                  <a:cubicBezTo>
                    <a:pt x="3806" y="799"/>
                    <a:pt x="3985" y="764"/>
                    <a:pt x="4151" y="728"/>
                  </a:cubicBezTo>
                  <a:close/>
                  <a:moveTo>
                    <a:pt x="2901" y="966"/>
                  </a:moveTo>
                  <a:cubicBezTo>
                    <a:pt x="3235" y="1204"/>
                    <a:pt x="3580" y="1430"/>
                    <a:pt x="3925" y="1645"/>
                  </a:cubicBezTo>
                  <a:cubicBezTo>
                    <a:pt x="3580" y="1740"/>
                    <a:pt x="3247" y="1823"/>
                    <a:pt x="2901" y="1918"/>
                  </a:cubicBezTo>
                  <a:lnTo>
                    <a:pt x="2758" y="1823"/>
                  </a:lnTo>
                  <a:cubicBezTo>
                    <a:pt x="2354" y="1597"/>
                    <a:pt x="1937" y="1371"/>
                    <a:pt x="1532" y="1133"/>
                  </a:cubicBezTo>
                  <a:cubicBezTo>
                    <a:pt x="1996" y="1085"/>
                    <a:pt x="2449" y="1037"/>
                    <a:pt x="2901" y="966"/>
                  </a:cubicBezTo>
                  <a:close/>
                  <a:moveTo>
                    <a:pt x="6866" y="954"/>
                  </a:moveTo>
                  <a:lnTo>
                    <a:pt x="8223" y="1597"/>
                  </a:lnTo>
                  <a:lnTo>
                    <a:pt x="7973" y="1668"/>
                  </a:lnTo>
                  <a:cubicBezTo>
                    <a:pt x="7616" y="1764"/>
                    <a:pt x="7247" y="1859"/>
                    <a:pt x="6890" y="1966"/>
                  </a:cubicBezTo>
                  <a:lnTo>
                    <a:pt x="6795" y="1990"/>
                  </a:lnTo>
                  <a:cubicBezTo>
                    <a:pt x="6449" y="1823"/>
                    <a:pt x="6104" y="1645"/>
                    <a:pt x="5759" y="1466"/>
                  </a:cubicBezTo>
                  <a:lnTo>
                    <a:pt x="5485" y="1335"/>
                  </a:lnTo>
                  <a:lnTo>
                    <a:pt x="5854" y="1240"/>
                  </a:lnTo>
                  <a:cubicBezTo>
                    <a:pt x="6187" y="1145"/>
                    <a:pt x="6533" y="1073"/>
                    <a:pt x="6866" y="954"/>
                  </a:cubicBezTo>
                  <a:close/>
                  <a:moveTo>
                    <a:pt x="5330" y="1371"/>
                  </a:moveTo>
                  <a:lnTo>
                    <a:pt x="5402" y="1406"/>
                  </a:lnTo>
                  <a:cubicBezTo>
                    <a:pt x="5818" y="1609"/>
                    <a:pt x="6223" y="1823"/>
                    <a:pt x="6640" y="2037"/>
                  </a:cubicBezTo>
                  <a:cubicBezTo>
                    <a:pt x="6211" y="2157"/>
                    <a:pt x="5794" y="2288"/>
                    <a:pt x="5366" y="2418"/>
                  </a:cubicBezTo>
                  <a:cubicBezTo>
                    <a:pt x="5032" y="2228"/>
                    <a:pt x="4687" y="2026"/>
                    <a:pt x="4354" y="1811"/>
                  </a:cubicBezTo>
                  <a:cubicBezTo>
                    <a:pt x="4282" y="1776"/>
                    <a:pt x="4211" y="1728"/>
                    <a:pt x="4139" y="1680"/>
                  </a:cubicBezTo>
                  <a:lnTo>
                    <a:pt x="4675" y="1549"/>
                  </a:lnTo>
                  <a:lnTo>
                    <a:pt x="5330" y="1371"/>
                  </a:lnTo>
                  <a:close/>
                  <a:moveTo>
                    <a:pt x="4032" y="1716"/>
                  </a:moveTo>
                  <a:cubicBezTo>
                    <a:pt x="4449" y="1966"/>
                    <a:pt x="4866" y="2216"/>
                    <a:pt x="5282" y="2442"/>
                  </a:cubicBezTo>
                  <a:cubicBezTo>
                    <a:pt x="5104" y="2502"/>
                    <a:pt x="4913" y="2561"/>
                    <a:pt x="4735" y="2621"/>
                  </a:cubicBezTo>
                  <a:cubicBezTo>
                    <a:pt x="4580" y="2680"/>
                    <a:pt x="4437" y="2728"/>
                    <a:pt x="4294" y="2776"/>
                  </a:cubicBezTo>
                  <a:cubicBezTo>
                    <a:pt x="3866" y="2502"/>
                    <a:pt x="3449" y="2240"/>
                    <a:pt x="3008" y="1978"/>
                  </a:cubicBezTo>
                  <a:lnTo>
                    <a:pt x="4032" y="1716"/>
                  </a:lnTo>
                  <a:close/>
                  <a:moveTo>
                    <a:pt x="8378" y="1680"/>
                  </a:moveTo>
                  <a:lnTo>
                    <a:pt x="10176" y="2538"/>
                  </a:lnTo>
                  <a:lnTo>
                    <a:pt x="9997" y="2585"/>
                  </a:lnTo>
                  <a:cubicBezTo>
                    <a:pt x="9593" y="2692"/>
                    <a:pt x="9200" y="2823"/>
                    <a:pt x="8807" y="2954"/>
                  </a:cubicBezTo>
                  <a:lnTo>
                    <a:pt x="8759" y="2978"/>
                  </a:lnTo>
                  <a:cubicBezTo>
                    <a:pt x="8152" y="2669"/>
                    <a:pt x="7545" y="2371"/>
                    <a:pt x="6937" y="2061"/>
                  </a:cubicBezTo>
                  <a:cubicBezTo>
                    <a:pt x="7247" y="1966"/>
                    <a:pt x="7568" y="1883"/>
                    <a:pt x="7890" y="1799"/>
                  </a:cubicBezTo>
                  <a:cubicBezTo>
                    <a:pt x="8045" y="1764"/>
                    <a:pt x="8211" y="1716"/>
                    <a:pt x="8378" y="1680"/>
                  </a:cubicBezTo>
                  <a:close/>
                  <a:moveTo>
                    <a:pt x="6771" y="2097"/>
                  </a:moveTo>
                  <a:lnTo>
                    <a:pt x="7890" y="2680"/>
                  </a:lnTo>
                  <a:cubicBezTo>
                    <a:pt x="8128" y="2799"/>
                    <a:pt x="8366" y="2907"/>
                    <a:pt x="8604" y="3026"/>
                  </a:cubicBezTo>
                  <a:cubicBezTo>
                    <a:pt x="8140" y="3180"/>
                    <a:pt x="7676" y="3323"/>
                    <a:pt x="7211" y="3454"/>
                  </a:cubicBezTo>
                  <a:cubicBezTo>
                    <a:pt x="6628" y="3133"/>
                    <a:pt x="6056" y="2823"/>
                    <a:pt x="5485" y="2490"/>
                  </a:cubicBezTo>
                  <a:cubicBezTo>
                    <a:pt x="5914" y="2359"/>
                    <a:pt x="6342" y="2228"/>
                    <a:pt x="6771" y="2109"/>
                  </a:cubicBezTo>
                  <a:lnTo>
                    <a:pt x="6771" y="2097"/>
                  </a:lnTo>
                  <a:close/>
                  <a:moveTo>
                    <a:pt x="5402" y="2514"/>
                  </a:moveTo>
                  <a:cubicBezTo>
                    <a:pt x="5699" y="2680"/>
                    <a:pt x="5985" y="2835"/>
                    <a:pt x="6283" y="3002"/>
                  </a:cubicBezTo>
                  <a:lnTo>
                    <a:pt x="7128" y="3466"/>
                  </a:lnTo>
                  <a:cubicBezTo>
                    <a:pt x="6878" y="3538"/>
                    <a:pt x="6616" y="3609"/>
                    <a:pt x="6354" y="3669"/>
                  </a:cubicBezTo>
                  <a:cubicBezTo>
                    <a:pt x="6199" y="3716"/>
                    <a:pt x="6033" y="3740"/>
                    <a:pt x="5866" y="3776"/>
                  </a:cubicBezTo>
                  <a:cubicBezTo>
                    <a:pt x="5640" y="3645"/>
                    <a:pt x="5413" y="3502"/>
                    <a:pt x="5187" y="3359"/>
                  </a:cubicBezTo>
                  <a:lnTo>
                    <a:pt x="4390" y="2835"/>
                  </a:lnTo>
                  <a:cubicBezTo>
                    <a:pt x="4723" y="2728"/>
                    <a:pt x="5068" y="2621"/>
                    <a:pt x="5402" y="2514"/>
                  </a:cubicBezTo>
                  <a:close/>
                  <a:moveTo>
                    <a:pt x="10307" y="2609"/>
                  </a:moveTo>
                  <a:lnTo>
                    <a:pt x="10331" y="2621"/>
                  </a:lnTo>
                  <a:lnTo>
                    <a:pt x="12057" y="3442"/>
                  </a:lnTo>
                  <a:cubicBezTo>
                    <a:pt x="11795" y="3490"/>
                    <a:pt x="11545" y="3573"/>
                    <a:pt x="11283" y="3633"/>
                  </a:cubicBezTo>
                  <a:cubicBezTo>
                    <a:pt x="11033" y="3704"/>
                    <a:pt x="10783" y="3776"/>
                    <a:pt x="10533" y="3847"/>
                  </a:cubicBezTo>
                  <a:cubicBezTo>
                    <a:pt x="9974" y="3585"/>
                    <a:pt x="9426" y="3311"/>
                    <a:pt x="8878" y="3038"/>
                  </a:cubicBezTo>
                  <a:cubicBezTo>
                    <a:pt x="9200" y="2930"/>
                    <a:pt x="9521" y="2823"/>
                    <a:pt x="9843" y="2740"/>
                  </a:cubicBezTo>
                  <a:cubicBezTo>
                    <a:pt x="9997" y="2692"/>
                    <a:pt x="10152" y="2645"/>
                    <a:pt x="10307" y="2609"/>
                  </a:cubicBezTo>
                  <a:close/>
                  <a:moveTo>
                    <a:pt x="8747" y="3085"/>
                  </a:moveTo>
                  <a:cubicBezTo>
                    <a:pt x="9283" y="3359"/>
                    <a:pt x="9831" y="3621"/>
                    <a:pt x="10378" y="3895"/>
                  </a:cubicBezTo>
                  <a:cubicBezTo>
                    <a:pt x="10331" y="3907"/>
                    <a:pt x="10271" y="3919"/>
                    <a:pt x="10235" y="3942"/>
                  </a:cubicBezTo>
                  <a:cubicBezTo>
                    <a:pt x="9783" y="4073"/>
                    <a:pt x="9354" y="4216"/>
                    <a:pt x="8926" y="4359"/>
                  </a:cubicBezTo>
                  <a:cubicBezTo>
                    <a:pt x="8402" y="4085"/>
                    <a:pt x="7878" y="3800"/>
                    <a:pt x="7354" y="3514"/>
                  </a:cubicBezTo>
                  <a:lnTo>
                    <a:pt x="7449" y="3502"/>
                  </a:lnTo>
                  <a:cubicBezTo>
                    <a:pt x="7878" y="3371"/>
                    <a:pt x="8307" y="3228"/>
                    <a:pt x="8747" y="3085"/>
                  </a:cubicBezTo>
                  <a:close/>
                  <a:moveTo>
                    <a:pt x="12212" y="3514"/>
                  </a:moveTo>
                  <a:lnTo>
                    <a:pt x="13843" y="4300"/>
                  </a:lnTo>
                  <a:lnTo>
                    <a:pt x="13712" y="4347"/>
                  </a:lnTo>
                  <a:lnTo>
                    <a:pt x="13176" y="4490"/>
                  </a:lnTo>
                  <a:cubicBezTo>
                    <a:pt x="12902" y="4573"/>
                    <a:pt x="12629" y="4657"/>
                    <a:pt x="12355" y="4740"/>
                  </a:cubicBezTo>
                  <a:cubicBezTo>
                    <a:pt x="11819" y="4478"/>
                    <a:pt x="11271" y="4216"/>
                    <a:pt x="10736" y="3954"/>
                  </a:cubicBezTo>
                  <a:lnTo>
                    <a:pt x="10676" y="3931"/>
                  </a:lnTo>
                  <a:cubicBezTo>
                    <a:pt x="10831" y="3883"/>
                    <a:pt x="10986" y="3835"/>
                    <a:pt x="11140" y="3788"/>
                  </a:cubicBezTo>
                  <a:cubicBezTo>
                    <a:pt x="11498" y="3704"/>
                    <a:pt x="11855" y="3633"/>
                    <a:pt x="12212" y="3526"/>
                  </a:cubicBezTo>
                  <a:lnTo>
                    <a:pt x="12212" y="3514"/>
                  </a:lnTo>
                  <a:close/>
                  <a:moveTo>
                    <a:pt x="7271" y="3538"/>
                  </a:moveTo>
                  <a:lnTo>
                    <a:pt x="8831" y="4395"/>
                  </a:lnTo>
                  <a:cubicBezTo>
                    <a:pt x="8592" y="4478"/>
                    <a:pt x="8366" y="4562"/>
                    <a:pt x="8140" y="4645"/>
                  </a:cubicBezTo>
                  <a:lnTo>
                    <a:pt x="7723" y="4812"/>
                  </a:lnTo>
                  <a:cubicBezTo>
                    <a:pt x="7152" y="4502"/>
                    <a:pt x="6568" y="4181"/>
                    <a:pt x="5997" y="3847"/>
                  </a:cubicBezTo>
                  <a:cubicBezTo>
                    <a:pt x="6425" y="3764"/>
                    <a:pt x="6842" y="3657"/>
                    <a:pt x="7271" y="3538"/>
                  </a:cubicBezTo>
                  <a:close/>
                  <a:moveTo>
                    <a:pt x="10533" y="3966"/>
                  </a:moveTo>
                  <a:cubicBezTo>
                    <a:pt x="11093" y="4240"/>
                    <a:pt x="11652" y="4514"/>
                    <a:pt x="12212" y="4776"/>
                  </a:cubicBezTo>
                  <a:lnTo>
                    <a:pt x="12117" y="4812"/>
                  </a:lnTo>
                  <a:cubicBezTo>
                    <a:pt x="11617" y="4954"/>
                    <a:pt x="11117" y="5121"/>
                    <a:pt x="10616" y="5288"/>
                  </a:cubicBezTo>
                  <a:lnTo>
                    <a:pt x="9045" y="4431"/>
                  </a:lnTo>
                  <a:cubicBezTo>
                    <a:pt x="9545" y="4264"/>
                    <a:pt x="10033" y="4121"/>
                    <a:pt x="10533" y="3966"/>
                  </a:cubicBezTo>
                  <a:close/>
                  <a:moveTo>
                    <a:pt x="8950" y="4466"/>
                  </a:moveTo>
                  <a:lnTo>
                    <a:pt x="10509" y="5324"/>
                  </a:lnTo>
                  <a:cubicBezTo>
                    <a:pt x="10355" y="5371"/>
                    <a:pt x="10188" y="5431"/>
                    <a:pt x="10033" y="5478"/>
                  </a:cubicBezTo>
                  <a:cubicBezTo>
                    <a:pt x="9807" y="5562"/>
                    <a:pt x="9581" y="5633"/>
                    <a:pt x="9366" y="5716"/>
                  </a:cubicBezTo>
                  <a:lnTo>
                    <a:pt x="7842" y="4871"/>
                  </a:lnTo>
                  <a:cubicBezTo>
                    <a:pt x="8211" y="4728"/>
                    <a:pt x="8581" y="4597"/>
                    <a:pt x="8950" y="4466"/>
                  </a:cubicBezTo>
                  <a:close/>
                  <a:moveTo>
                    <a:pt x="14022" y="4383"/>
                  </a:moveTo>
                  <a:lnTo>
                    <a:pt x="15010" y="4859"/>
                  </a:lnTo>
                  <a:lnTo>
                    <a:pt x="16379" y="5514"/>
                  </a:lnTo>
                  <a:cubicBezTo>
                    <a:pt x="16177" y="5562"/>
                    <a:pt x="15986" y="5621"/>
                    <a:pt x="15796" y="5681"/>
                  </a:cubicBezTo>
                  <a:lnTo>
                    <a:pt x="15212" y="5847"/>
                  </a:lnTo>
                  <a:lnTo>
                    <a:pt x="14903" y="5943"/>
                  </a:lnTo>
                  <a:lnTo>
                    <a:pt x="14498" y="5752"/>
                  </a:lnTo>
                  <a:cubicBezTo>
                    <a:pt x="14093" y="5562"/>
                    <a:pt x="13676" y="5371"/>
                    <a:pt x="13260" y="5169"/>
                  </a:cubicBezTo>
                  <a:lnTo>
                    <a:pt x="12521" y="4812"/>
                  </a:lnTo>
                  <a:cubicBezTo>
                    <a:pt x="12724" y="4752"/>
                    <a:pt x="12938" y="4681"/>
                    <a:pt x="13141" y="4621"/>
                  </a:cubicBezTo>
                  <a:cubicBezTo>
                    <a:pt x="13343" y="4562"/>
                    <a:pt x="13545" y="4514"/>
                    <a:pt x="13760" y="4454"/>
                  </a:cubicBezTo>
                  <a:cubicBezTo>
                    <a:pt x="13843" y="4431"/>
                    <a:pt x="13926" y="4407"/>
                    <a:pt x="14022" y="4383"/>
                  </a:cubicBezTo>
                  <a:close/>
                  <a:moveTo>
                    <a:pt x="12367" y="4859"/>
                  </a:moveTo>
                  <a:cubicBezTo>
                    <a:pt x="12545" y="4943"/>
                    <a:pt x="12724" y="5026"/>
                    <a:pt x="12902" y="5109"/>
                  </a:cubicBezTo>
                  <a:cubicBezTo>
                    <a:pt x="13367" y="5335"/>
                    <a:pt x="13843" y="5562"/>
                    <a:pt x="14319" y="5788"/>
                  </a:cubicBezTo>
                  <a:lnTo>
                    <a:pt x="14748" y="5978"/>
                  </a:lnTo>
                  <a:lnTo>
                    <a:pt x="14034" y="6181"/>
                  </a:lnTo>
                  <a:cubicBezTo>
                    <a:pt x="13653" y="6300"/>
                    <a:pt x="13260" y="6407"/>
                    <a:pt x="12867" y="6502"/>
                  </a:cubicBezTo>
                  <a:cubicBezTo>
                    <a:pt x="12367" y="6228"/>
                    <a:pt x="11867" y="5967"/>
                    <a:pt x="11367" y="5693"/>
                  </a:cubicBezTo>
                  <a:lnTo>
                    <a:pt x="10747" y="5359"/>
                  </a:lnTo>
                  <a:cubicBezTo>
                    <a:pt x="11283" y="5181"/>
                    <a:pt x="11819" y="5014"/>
                    <a:pt x="12367" y="4859"/>
                  </a:cubicBezTo>
                  <a:close/>
                  <a:moveTo>
                    <a:pt x="10640" y="5395"/>
                  </a:moveTo>
                  <a:lnTo>
                    <a:pt x="11045" y="5609"/>
                  </a:lnTo>
                  <a:lnTo>
                    <a:pt x="12367" y="6336"/>
                  </a:lnTo>
                  <a:lnTo>
                    <a:pt x="12736" y="6538"/>
                  </a:lnTo>
                  <a:lnTo>
                    <a:pt x="11700" y="6824"/>
                  </a:lnTo>
                  <a:lnTo>
                    <a:pt x="11474" y="6883"/>
                  </a:lnTo>
                  <a:lnTo>
                    <a:pt x="10414" y="6300"/>
                  </a:lnTo>
                  <a:lnTo>
                    <a:pt x="9485" y="5776"/>
                  </a:lnTo>
                  <a:cubicBezTo>
                    <a:pt x="9866" y="5645"/>
                    <a:pt x="10259" y="5514"/>
                    <a:pt x="10640" y="5395"/>
                  </a:cubicBezTo>
                  <a:close/>
                  <a:moveTo>
                    <a:pt x="3396" y="1"/>
                  </a:moveTo>
                  <a:cubicBezTo>
                    <a:pt x="3366" y="1"/>
                    <a:pt x="3339" y="37"/>
                    <a:pt x="3366" y="73"/>
                  </a:cubicBezTo>
                  <a:cubicBezTo>
                    <a:pt x="3568" y="299"/>
                    <a:pt x="3794" y="502"/>
                    <a:pt x="4056" y="668"/>
                  </a:cubicBezTo>
                  <a:cubicBezTo>
                    <a:pt x="3889" y="704"/>
                    <a:pt x="3735" y="728"/>
                    <a:pt x="3580" y="764"/>
                  </a:cubicBezTo>
                  <a:cubicBezTo>
                    <a:pt x="3366" y="799"/>
                    <a:pt x="3151" y="847"/>
                    <a:pt x="2925" y="883"/>
                  </a:cubicBezTo>
                  <a:cubicBezTo>
                    <a:pt x="2615" y="656"/>
                    <a:pt x="2306" y="430"/>
                    <a:pt x="1996" y="204"/>
                  </a:cubicBezTo>
                  <a:cubicBezTo>
                    <a:pt x="1988" y="198"/>
                    <a:pt x="1980" y="196"/>
                    <a:pt x="1972" y="196"/>
                  </a:cubicBezTo>
                  <a:cubicBezTo>
                    <a:pt x="1947" y="196"/>
                    <a:pt x="1930" y="221"/>
                    <a:pt x="1949" y="240"/>
                  </a:cubicBezTo>
                  <a:cubicBezTo>
                    <a:pt x="2223" y="478"/>
                    <a:pt x="2508" y="692"/>
                    <a:pt x="2794" y="894"/>
                  </a:cubicBezTo>
                  <a:cubicBezTo>
                    <a:pt x="2342" y="966"/>
                    <a:pt x="1877" y="1025"/>
                    <a:pt x="1413" y="1073"/>
                  </a:cubicBezTo>
                  <a:cubicBezTo>
                    <a:pt x="949" y="787"/>
                    <a:pt x="508" y="490"/>
                    <a:pt x="56" y="180"/>
                  </a:cubicBezTo>
                  <a:cubicBezTo>
                    <a:pt x="51" y="175"/>
                    <a:pt x="46" y="174"/>
                    <a:pt x="41" y="174"/>
                  </a:cubicBezTo>
                  <a:cubicBezTo>
                    <a:pt x="20" y="174"/>
                    <a:pt x="1" y="206"/>
                    <a:pt x="20" y="216"/>
                  </a:cubicBezTo>
                  <a:cubicBezTo>
                    <a:pt x="401" y="513"/>
                    <a:pt x="806" y="787"/>
                    <a:pt x="1211" y="1025"/>
                  </a:cubicBezTo>
                  <a:lnTo>
                    <a:pt x="1342" y="1097"/>
                  </a:lnTo>
                  <a:cubicBezTo>
                    <a:pt x="1330" y="1121"/>
                    <a:pt x="1342" y="1156"/>
                    <a:pt x="1365" y="1156"/>
                  </a:cubicBezTo>
                  <a:lnTo>
                    <a:pt x="1425" y="1156"/>
                  </a:lnTo>
                  <a:cubicBezTo>
                    <a:pt x="1746" y="1335"/>
                    <a:pt x="2068" y="1526"/>
                    <a:pt x="2389" y="1704"/>
                  </a:cubicBezTo>
                  <a:cubicBezTo>
                    <a:pt x="2544" y="1787"/>
                    <a:pt x="2687" y="1871"/>
                    <a:pt x="2830" y="1954"/>
                  </a:cubicBezTo>
                  <a:lnTo>
                    <a:pt x="2306" y="2097"/>
                  </a:lnTo>
                  <a:cubicBezTo>
                    <a:pt x="2261" y="2108"/>
                    <a:pt x="2269" y="2182"/>
                    <a:pt x="2319" y="2182"/>
                  </a:cubicBezTo>
                  <a:cubicBezTo>
                    <a:pt x="2322" y="2182"/>
                    <a:pt x="2326" y="2181"/>
                    <a:pt x="2330" y="2180"/>
                  </a:cubicBezTo>
                  <a:lnTo>
                    <a:pt x="2937" y="2014"/>
                  </a:lnTo>
                  <a:cubicBezTo>
                    <a:pt x="3175" y="2157"/>
                    <a:pt x="3401" y="2288"/>
                    <a:pt x="3639" y="2442"/>
                  </a:cubicBezTo>
                  <a:cubicBezTo>
                    <a:pt x="3842" y="2561"/>
                    <a:pt x="4032" y="2692"/>
                    <a:pt x="4235" y="2811"/>
                  </a:cubicBezTo>
                  <a:cubicBezTo>
                    <a:pt x="4009" y="2895"/>
                    <a:pt x="3782" y="2978"/>
                    <a:pt x="3556" y="3061"/>
                  </a:cubicBezTo>
                  <a:cubicBezTo>
                    <a:pt x="3513" y="3083"/>
                    <a:pt x="3538" y="3134"/>
                    <a:pt x="3579" y="3134"/>
                  </a:cubicBezTo>
                  <a:cubicBezTo>
                    <a:pt x="3583" y="3134"/>
                    <a:pt x="3588" y="3134"/>
                    <a:pt x="3592" y="3133"/>
                  </a:cubicBezTo>
                  <a:cubicBezTo>
                    <a:pt x="3830" y="3050"/>
                    <a:pt x="4080" y="2966"/>
                    <a:pt x="4330" y="2883"/>
                  </a:cubicBezTo>
                  <a:lnTo>
                    <a:pt x="4878" y="3240"/>
                  </a:lnTo>
                  <a:cubicBezTo>
                    <a:pt x="5175" y="3431"/>
                    <a:pt x="5473" y="3633"/>
                    <a:pt x="5771" y="3812"/>
                  </a:cubicBezTo>
                  <a:cubicBezTo>
                    <a:pt x="5473" y="3883"/>
                    <a:pt x="5187" y="3931"/>
                    <a:pt x="4901" y="3990"/>
                  </a:cubicBezTo>
                  <a:cubicBezTo>
                    <a:pt x="4854" y="3990"/>
                    <a:pt x="4866" y="4062"/>
                    <a:pt x="4913" y="4062"/>
                  </a:cubicBezTo>
                  <a:cubicBezTo>
                    <a:pt x="5235" y="4014"/>
                    <a:pt x="5556" y="3954"/>
                    <a:pt x="5878" y="3883"/>
                  </a:cubicBezTo>
                  <a:cubicBezTo>
                    <a:pt x="5961" y="3942"/>
                    <a:pt x="6044" y="3990"/>
                    <a:pt x="6128" y="4038"/>
                  </a:cubicBezTo>
                  <a:cubicBezTo>
                    <a:pt x="6568" y="4288"/>
                    <a:pt x="7009" y="4538"/>
                    <a:pt x="7461" y="4776"/>
                  </a:cubicBezTo>
                  <a:lnTo>
                    <a:pt x="7628" y="4883"/>
                  </a:lnTo>
                  <a:cubicBezTo>
                    <a:pt x="7426" y="4966"/>
                    <a:pt x="7211" y="5050"/>
                    <a:pt x="7009" y="5145"/>
                  </a:cubicBezTo>
                  <a:cubicBezTo>
                    <a:pt x="6965" y="5156"/>
                    <a:pt x="6992" y="5218"/>
                    <a:pt x="7034" y="5218"/>
                  </a:cubicBezTo>
                  <a:cubicBezTo>
                    <a:pt x="7037" y="5218"/>
                    <a:pt x="7041" y="5217"/>
                    <a:pt x="7045" y="5216"/>
                  </a:cubicBezTo>
                  <a:cubicBezTo>
                    <a:pt x="7271" y="5121"/>
                    <a:pt x="7509" y="5026"/>
                    <a:pt x="7735" y="4943"/>
                  </a:cubicBezTo>
                  <a:lnTo>
                    <a:pt x="9259" y="5776"/>
                  </a:lnTo>
                  <a:cubicBezTo>
                    <a:pt x="9128" y="5824"/>
                    <a:pt x="8985" y="5871"/>
                    <a:pt x="8854" y="5931"/>
                  </a:cubicBezTo>
                  <a:cubicBezTo>
                    <a:pt x="8801" y="5941"/>
                    <a:pt x="8824" y="6018"/>
                    <a:pt x="8871" y="6018"/>
                  </a:cubicBezTo>
                  <a:cubicBezTo>
                    <a:pt x="8877" y="6018"/>
                    <a:pt x="8884" y="6017"/>
                    <a:pt x="8890" y="6014"/>
                  </a:cubicBezTo>
                  <a:cubicBezTo>
                    <a:pt x="9057" y="5955"/>
                    <a:pt x="9212" y="5907"/>
                    <a:pt x="9378" y="5847"/>
                  </a:cubicBezTo>
                  <a:lnTo>
                    <a:pt x="10128" y="6252"/>
                  </a:lnTo>
                  <a:lnTo>
                    <a:pt x="11343" y="6919"/>
                  </a:lnTo>
                  <a:lnTo>
                    <a:pt x="10355" y="7169"/>
                  </a:lnTo>
                  <a:cubicBezTo>
                    <a:pt x="10302" y="7190"/>
                    <a:pt x="10305" y="7268"/>
                    <a:pt x="10349" y="7268"/>
                  </a:cubicBezTo>
                  <a:cubicBezTo>
                    <a:pt x="10354" y="7268"/>
                    <a:pt x="10360" y="7267"/>
                    <a:pt x="10366" y="7264"/>
                  </a:cubicBezTo>
                  <a:cubicBezTo>
                    <a:pt x="10736" y="7181"/>
                    <a:pt x="11105" y="7086"/>
                    <a:pt x="11474" y="6990"/>
                  </a:cubicBezTo>
                  <a:lnTo>
                    <a:pt x="11629" y="7074"/>
                  </a:lnTo>
                  <a:cubicBezTo>
                    <a:pt x="12105" y="7336"/>
                    <a:pt x="12569" y="7610"/>
                    <a:pt x="13069" y="7848"/>
                  </a:cubicBezTo>
                  <a:cubicBezTo>
                    <a:pt x="13075" y="7852"/>
                    <a:pt x="13081" y="7853"/>
                    <a:pt x="13086" y="7853"/>
                  </a:cubicBezTo>
                  <a:cubicBezTo>
                    <a:pt x="13111" y="7853"/>
                    <a:pt x="13123" y="7810"/>
                    <a:pt x="13093" y="7800"/>
                  </a:cubicBezTo>
                  <a:cubicBezTo>
                    <a:pt x="12641" y="7514"/>
                    <a:pt x="12200" y="7276"/>
                    <a:pt x="11736" y="7026"/>
                  </a:cubicBezTo>
                  <a:lnTo>
                    <a:pt x="11617" y="6955"/>
                  </a:lnTo>
                  <a:cubicBezTo>
                    <a:pt x="12033" y="6848"/>
                    <a:pt x="12462" y="6740"/>
                    <a:pt x="12879" y="6621"/>
                  </a:cubicBezTo>
                  <a:cubicBezTo>
                    <a:pt x="13141" y="6776"/>
                    <a:pt x="13414" y="6919"/>
                    <a:pt x="13688" y="7062"/>
                  </a:cubicBezTo>
                  <a:cubicBezTo>
                    <a:pt x="13691" y="7063"/>
                    <a:pt x="13695" y="7063"/>
                    <a:pt x="13698" y="7063"/>
                  </a:cubicBezTo>
                  <a:cubicBezTo>
                    <a:pt x="13732" y="7063"/>
                    <a:pt x="13767" y="7012"/>
                    <a:pt x="13724" y="6990"/>
                  </a:cubicBezTo>
                  <a:cubicBezTo>
                    <a:pt x="13498" y="6859"/>
                    <a:pt x="13260" y="6717"/>
                    <a:pt x="13022" y="6586"/>
                  </a:cubicBezTo>
                  <a:cubicBezTo>
                    <a:pt x="13653" y="6419"/>
                    <a:pt x="14272" y="6240"/>
                    <a:pt x="14903" y="6062"/>
                  </a:cubicBezTo>
                  <a:cubicBezTo>
                    <a:pt x="15188" y="6193"/>
                    <a:pt x="15462" y="6324"/>
                    <a:pt x="15748" y="6443"/>
                  </a:cubicBezTo>
                  <a:cubicBezTo>
                    <a:pt x="15751" y="6444"/>
                    <a:pt x="15754" y="6444"/>
                    <a:pt x="15756" y="6444"/>
                  </a:cubicBezTo>
                  <a:cubicBezTo>
                    <a:pt x="15789" y="6444"/>
                    <a:pt x="15817" y="6382"/>
                    <a:pt x="15784" y="6371"/>
                  </a:cubicBezTo>
                  <a:cubicBezTo>
                    <a:pt x="15546" y="6240"/>
                    <a:pt x="15308" y="6133"/>
                    <a:pt x="15058" y="6014"/>
                  </a:cubicBezTo>
                  <a:lnTo>
                    <a:pt x="15093" y="6014"/>
                  </a:lnTo>
                  <a:lnTo>
                    <a:pt x="15748" y="5824"/>
                  </a:lnTo>
                  <a:cubicBezTo>
                    <a:pt x="15974" y="5764"/>
                    <a:pt x="16201" y="5693"/>
                    <a:pt x="16427" y="5609"/>
                  </a:cubicBezTo>
                  <a:cubicBezTo>
                    <a:pt x="16439" y="5597"/>
                    <a:pt x="16451" y="5574"/>
                    <a:pt x="16451" y="5562"/>
                  </a:cubicBezTo>
                  <a:lnTo>
                    <a:pt x="17653" y="6133"/>
                  </a:lnTo>
                  <a:cubicBezTo>
                    <a:pt x="17660" y="6136"/>
                    <a:pt x="17667" y="6137"/>
                    <a:pt x="17674" y="6137"/>
                  </a:cubicBezTo>
                  <a:cubicBezTo>
                    <a:pt x="17720" y="6137"/>
                    <a:pt x="17741" y="6071"/>
                    <a:pt x="17689" y="6050"/>
                  </a:cubicBezTo>
                  <a:lnTo>
                    <a:pt x="14141" y="4347"/>
                  </a:lnTo>
                  <a:cubicBezTo>
                    <a:pt x="14188" y="4335"/>
                    <a:pt x="14236" y="4312"/>
                    <a:pt x="14284" y="4288"/>
                  </a:cubicBezTo>
                  <a:cubicBezTo>
                    <a:pt x="14307" y="4276"/>
                    <a:pt x="14307" y="4216"/>
                    <a:pt x="14272" y="4216"/>
                  </a:cubicBezTo>
                  <a:cubicBezTo>
                    <a:pt x="14165" y="4216"/>
                    <a:pt x="14069" y="4240"/>
                    <a:pt x="13974" y="4264"/>
                  </a:cubicBezTo>
                  <a:lnTo>
                    <a:pt x="12986" y="3800"/>
                  </a:lnTo>
                  <a:lnTo>
                    <a:pt x="12319" y="3478"/>
                  </a:lnTo>
                  <a:lnTo>
                    <a:pt x="12343" y="3478"/>
                  </a:lnTo>
                  <a:cubicBezTo>
                    <a:pt x="12379" y="3454"/>
                    <a:pt x="12367" y="3407"/>
                    <a:pt x="12319" y="3407"/>
                  </a:cubicBezTo>
                  <a:cubicBezTo>
                    <a:pt x="12283" y="3407"/>
                    <a:pt x="12248" y="3419"/>
                    <a:pt x="12200" y="3431"/>
                  </a:cubicBezTo>
                  <a:lnTo>
                    <a:pt x="10426" y="2585"/>
                  </a:lnTo>
                  <a:lnTo>
                    <a:pt x="10521" y="2561"/>
                  </a:lnTo>
                  <a:cubicBezTo>
                    <a:pt x="10759" y="2502"/>
                    <a:pt x="10997" y="2478"/>
                    <a:pt x="11224" y="2418"/>
                  </a:cubicBezTo>
                  <a:cubicBezTo>
                    <a:pt x="11271" y="2407"/>
                    <a:pt x="11259" y="2347"/>
                    <a:pt x="11212" y="2347"/>
                  </a:cubicBezTo>
                  <a:cubicBezTo>
                    <a:pt x="10997" y="2359"/>
                    <a:pt x="10795" y="2383"/>
                    <a:pt x="10581" y="2442"/>
                  </a:cubicBezTo>
                  <a:lnTo>
                    <a:pt x="10283" y="2514"/>
                  </a:lnTo>
                  <a:lnTo>
                    <a:pt x="8485" y="1656"/>
                  </a:lnTo>
                  <a:cubicBezTo>
                    <a:pt x="8700" y="1597"/>
                    <a:pt x="8926" y="1549"/>
                    <a:pt x="9128" y="1466"/>
                  </a:cubicBezTo>
                  <a:cubicBezTo>
                    <a:pt x="9172" y="1466"/>
                    <a:pt x="9165" y="1405"/>
                    <a:pt x="9127" y="1405"/>
                  </a:cubicBezTo>
                  <a:cubicBezTo>
                    <a:pt x="9123" y="1405"/>
                    <a:pt x="9120" y="1406"/>
                    <a:pt x="9116" y="1406"/>
                  </a:cubicBezTo>
                  <a:cubicBezTo>
                    <a:pt x="8854" y="1442"/>
                    <a:pt x="8581" y="1502"/>
                    <a:pt x="8330" y="1573"/>
                  </a:cubicBezTo>
                  <a:lnTo>
                    <a:pt x="8319" y="1573"/>
                  </a:lnTo>
                  <a:cubicBezTo>
                    <a:pt x="7866" y="1359"/>
                    <a:pt x="7414" y="1145"/>
                    <a:pt x="6961" y="930"/>
                  </a:cubicBezTo>
                  <a:lnTo>
                    <a:pt x="7033" y="894"/>
                  </a:lnTo>
                  <a:cubicBezTo>
                    <a:pt x="7065" y="894"/>
                    <a:pt x="7068" y="845"/>
                    <a:pt x="7042" y="845"/>
                  </a:cubicBezTo>
                  <a:cubicBezTo>
                    <a:pt x="7039" y="845"/>
                    <a:pt x="7036" y="846"/>
                    <a:pt x="7033" y="847"/>
                  </a:cubicBezTo>
                  <a:cubicBezTo>
                    <a:pt x="6973" y="847"/>
                    <a:pt x="6914" y="859"/>
                    <a:pt x="6854" y="871"/>
                  </a:cubicBezTo>
                  <a:lnTo>
                    <a:pt x="5699" y="323"/>
                  </a:lnTo>
                  <a:lnTo>
                    <a:pt x="5771" y="287"/>
                  </a:lnTo>
                  <a:cubicBezTo>
                    <a:pt x="5803" y="276"/>
                    <a:pt x="5796" y="226"/>
                    <a:pt x="5768" y="226"/>
                  </a:cubicBezTo>
                  <a:cubicBezTo>
                    <a:pt x="5765" y="226"/>
                    <a:pt x="5762" y="227"/>
                    <a:pt x="5759" y="228"/>
                  </a:cubicBezTo>
                  <a:cubicBezTo>
                    <a:pt x="5402" y="311"/>
                    <a:pt x="5056" y="418"/>
                    <a:pt x="4699" y="513"/>
                  </a:cubicBezTo>
                  <a:cubicBezTo>
                    <a:pt x="4532" y="561"/>
                    <a:pt x="4354" y="597"/>
                    <a:pt x="4187" y="633"/>
                  </a:cubicBezTo>
                  <a:cubicBezTo>
                    <a:pt x="3901" y="466"/>
                    <a:pt x="3651" y="252"/>
                    <a:pt x="3425" y="13"/>
                  </a:cubicBezTo>
                  <a:cubicBezTo>
                    <a:pt x="3416" y="5"/>
                    <a:pt x="3406" y="1"/>
                    <a:pt x="33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6"/>
            <p:cNvSpPr/>
            <p:nvPr/>
          </p:nvSpPr>
          <p:spPr>
            <a:xfrm>
              <a:off x="6039058" y="4268025"/>
              <a:ext cx="55386" cy="20069"/>
            </a:xfrm>
            <a:custGeom>
              <a:avLst/>
              <a:gdLst/>
              <a:ahLst/>
              <a:cxnLst/>
              <a:rect l="l" t="t" r="r" b="b"/>
              <a:pathLst>
                <a:path w="1700" h="616" extrusionOk="0">
                  <a:moveTo>
                    <a:pt x="60" y="1"/>
                  </a:moveTo>
                  <a:cubicBezTo>
                    <a:pt x="30" y="1"/>
                    <a:pt x="1" y="22"/>
                    <a:pt x="20" y="51"/>
                  </a:cubicBezTo>
                  <a:cubicBezTo>
                    <a:pt x="56" y="123"/>
                    <a:pt x="116" y="194"/>
                    <a:pt x="187" y="242"/>
                  </a:cubicBezTo>
                  <a:lnTo>
                    <a:pt x="366" y="385"/>
                  </a:lnTo>
                  <a:cubicBezTo>
                    <a:pt x="461" y="480"/>
                    <a:pt x="580" y="551"/>
                    <a:pt x="711" y="611"/>
                  </a:cubicBezTo>
                  <a:cubicBezTo>
                    <a:pt x="717" y="614"/>
                    <a:pt x="724" y="616"/>
                    <a:pt x="730" y="616"/>
                  </a:cubicBezTo>
                  <a:cubicBezTo>
                    <a:pt x="747" y="616"/>
                    <a:pt x="762" y="605"/>
                    <a:pt x="770" y="587"/>
                  </a:cubicBezTo>
                  <a:cubicBezTo>
                    <a:pt x="913" y="539"/>
                    <a:pt x="1068" y="480"/>
                    <a:pt x="1223" y="432"/>
                  </a:cubicBezTo>
                  <a:lnTo>
                    <a:pt x="1461" y="361"/>
                  </a:lnTo>
                  <a:lnTo>
                    <a:pt x="1580" y="313"/>
                  </a:lnTo>
                  <a:cubicBezTo>
                    <a:pt x="1616" y="301"/>
                    <a:pt x="1663" y="289"/>
                    <a:pt x="1687" y="254"/>
                  </a:cubicBezTo>
                  <a:cubicBezTo>
                    <a:pt x="1699" y="242"/>
                    <a:pt x="1699" y="206"/>
                    <a:pt x="1675" y="206"/>
                  </a:cubicBezTo>
                  <a:cubicBezTo>
                    <a:pt x="1660" y="198"/>
                    <a:pt x="1642" y="195"/>
                    <a:pt x="1624" y="195"/>
                  </a:cubicBezTo>
                  <a:cubicBezTo>
                    <a:pt x="1559" y="195"/>
                    <a:pt x="1484" y="235"/>
                    <a:pt x="1437" y="254"/>
                  </a:cubicBezTo>
                  <a:lnTo>
                    <a:pt x="1199" y="337"/>
                  </a:lnTo>
                  <a:cubicBezTo>
                    <a:pt x="1044" y="397"/>
                    <a:pt x="901" y="456"/>
                    <a:pt x="747" y="516"/>
                  </a:cubicBezTo>
                  <a:cubicBezTo>
                    <a:pt x="616" y="456"/>
                    <a:pt x="497" y="385"/>
                    <a:pt x="401" y="289"/>
                  </a:cubicBezTo>
                  <a:lnTo>
                    <a:pt x="235" y="147"/>
                  </a:lnTo>
                  <a:lnTo>
                    <a:pt x="151" y="75"/>
                  </a:lnTo>
                  <a:cubicBezTo>
                    <a:pt x="128" y="51"/>
                    <a:pt x="104" y="28"/>
                    <a:pt x="80" y="4"/>
                  </a:cubicBezTo>
                  <a:cubicBezTo>
                    <a:pt x="74" y="2"/>
                    <a:pt x="67" y="1"/>
                    <a:pt x="60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6"/>
            <p:cNvSpPr/>
            <p:nvPr/>
          </p:nvSpPr>
          <p:spPr>
            <a:xfrm>
              <a:off x="5993641" y="4275062"/>
              <a:ext cx="51542" cy="20069"/>
            </a:xfrm>
            <a:custGeom>
              <a:avLst/>
              <a:gdLst/>
              <a:ahLst/>
              <a:cxnLst/>
              <a:rect l="l" t="t" r="r" b="b"/>
              <a:pathLst>
                <a:path w="1582" h="616" extrusionOk="0">
                  <a:moveTo>
                    <a:pt x="46" y="0"/>
                  </a:moveTo>
                  <a:cubicBezTo>
                    <a:pt x="17" y="0"/>
                    <a:pt x="0" y="40"/>
                    <a:pt x="21" y="62"/>
                  </a:cubicBezTo>
                  <a:cubicBezTo>
                    <a:pt x="140" y="157"/>
                    <a:pt x="259" y="228"/>
                    <a:pt x="379" y="300"/>
                  </a:cubicBezTo>
                  <a:cubicBezTo>
                    <a:pt x="509" y="383"/>
                    <a:pt x="652" y="466"/>
                    <a:pt x="783" y="550"/>
                  </a:cubicBezTo>
                  <a:cubicBezTo>
                    <a:pt x="831" y="562"/>
                    <a:pt x="879" y="585"/>
                    <a:pt x="926" y="597"/>
                  </a:cubicBezTo>
                  <a:cubicBezTo>
                    <a:pt x="956" y="609"/>
                    <a:pt x="989" y="615"/>
                    <a:pt x="1021" y="615"/>
                  </a:cubicBezTo>
                  <a:cubicBezTo>
                    <a:pt x="1054" y="615"/>
                    <a:pt x="1087" y="609"/>
                    <a:pt x="1117" y="597"/>
                  </a:cubicBezTo>
                  <a:cubicBezTo>
                    <a:pt x="1271" y="574"/>
                    <a:pt x="1414" y="514"/>
                    <a:pt x="1557" y="431"/>
                  </a:cubicBezTo>
                  <a:cubicBezTo>
                    <a:pt x="1581" y="431"/>
                    <a:pt x="1557" y="383"/>
                    <a:pt x="1533" y="383"/>
                  </a:cubicBezTo>
                  <a:cubicBezTo>
                    <a:pt x="1402" y="407"/>
                    <a:pt x="1271" y="443"/>
                    <a:pt x="1152" y="490"/>
                  </a:cubicBezTo>
                  <a:cubicBezTo>
                    <a:pt x="1081" y="526"/>
                    <a:pt x="1010" y="526"/>
                    <a:pt x="938" y="526"/>
                  </a:cubicBezTo>
                  <a:cubicBezTo>
                    <a:pt x="914" y="526"/>
                    <a:pt x="914" y="514"/>
                    <a:pt x="890" y="490"/>
                  </a:cubicBezTo>
                  <a:cubicBezTo>
                    <a:pt x="879" y="478"/>
                    <a:pt x="843" y="466"/>
                    <a:pt x="819" y="454"/>
                  </a:cubicBezTo>
                  <a:cubicBezTo>
                    <a:pt x="700" y="383"/>
                    <a:pt x="581" y="300"/>
                    <a:pt x="462" y="240"/>
                  </a:cubicBezTo>
                  <a:cubicBezTo>
                    <a:pt x="343" y="145"/>
                    <a:pt x="200" y="62"/>
                    <a:pt x="57" y="2"/>
                  </a:cubicBezTo>
                  <a:cubicBezTo>
                    <a:pt x="53" y="1"/>
                    <a:pt x="49" y="0"/>
                    <a:pt x="46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6"/>
            <p:cNvSpPr/>
            <p:nvPr/>
          </p:nvSpPr>
          <p:spPr>
            <a:xfrm>
              <a:off x="6031011" y="4301289"/>
              <a:ext cx="52161" cy="18082"/>
            </a:xfrm>
            <a:custGeom>
              <a:avLst/>
              <a:gdLst/>
              <a:ahLst/>
              <a:cxnLst/>
              <a:rect l="l" t="t" r="r" b="b"/>
              <a:pathLst>
                <a:path w="1601" h="555" extrusionOk="0">
                  <a:moveTo>
                    <a:pt x="45" y="0"/>
                  </a:moveTo>
                  <a:cubicBezTo>
                    <a:pt x="18" y="0"/>
                    <a:pt x="0" y="35"/>
                    <a:pt x="29" y="54"/>
                  </a:cubicBezTo>
                  <a:cubicBezTo>
                    <a:pt x="160" y="150"/>
                    <a:pt x="303" y="233"/>
                    <a:pt x="446" y="304"/>
                  </a:cubicBezTo>
                  <a:cubicBezTo>
                    <a:pt x="517" y="352"/>
                    <a:pt x="577" y="400"/>
                    <a:pt x="636" y="459"/>
                  </a:cubicBezTo>
                  <a:cubicBezTo>
                    <a:pt x="696" y="507"/>
                    <a:pt x="767" y="542"/>
                    <a:pt x="839" y="554"/>
                  </a:cubicBezTo>
                  <a:lnTo>
                    <a:pt x="863" y="554"/>
                  </a:lnTo>
                  <a:cubicBezTo>
                    <a:pt x="922" y="542"/>
                    <a:pt x="982" y="531"/>
                    <a:pt x="1041" y="519"/>
                  </a:cubicBezTo>
                  <a:cubicBezTo>
                    <a:pt x="1101" y="495"/>
                    <a:pt x="1160" y="471"/>
                    <a:pt x="1220" y="459"/>
                  </a:cubicBezTo>
                  <a:cubicBezTo>
                    <a:pt x="1339" y="411"/>
                    <a:pt x="1446" y="364"/>
                    <a:pt x="1553" y="304"/>
                  </a:cubicBezTo>
                  <a:cubicBezTo>
                    <a:pt x="1601" y="292"/>
                    <a:pt x="1601" y="233"/>
                    <a:pt x="1565" y="209"/>
                  </a:cubicBezTo>
                  <a:lnTo>
                    <a:pt x="1518" y="209"/>
                  </a:lnTo>
                  <a:cubicBezTo>
                    <a:pt x="1410" y="257"/>
                    <a:pt x="1303" y="316"/>
                    <a:pt x="1184" y="352"/>
                  </a:cubicBezTo>
                  <a:lnTo>
                    <a:pt x="1017" y="423"/>
                  </a:lnTo>
                  <a:cubicBezTo>
                    <a:pt x="970" y="435"/>
                    <a:pt x="922" y="459"/>
                    <a:pt x="875" y="483"/>
                  </a:cubicBezTo>
                  <a:cubicBezTo>
                    <a:pt x="863" y="471"/>
                    <a:pt x="863" y="471"/>
                    <a:pt x="863" y="471"/>
                  </a:cubicBezTo>
                  <a:cubicBezTo>
                    <a:pt x="827" y="447"/>
                    <a:pt x="791" y="435"/>
                    <a:pt x="756" y="423"/>
                  </a:cubicBezTo>
                  <a:cubicBezTo>
                    <a:pt x="720" y="400"/>
                    <a:pt x="684" y="376"/>
                    <a:pt x="648" y="352"/>
                  </a:cubicBezTo>
                  <a:cubicBezTo>
                    <a:pt x="589" y="304"/>
                    <a:pt x="529" y="257"/>
                    <a:pt x="470" y="221"/>
                  </a:cubicBezTo>
                  <a:cubicBezTo>
                    <a:pt x="327" y="161"/>
                    <a:pt x="196" y="90"/>
                    <a:pt x="65" y="7"/>
                  </a:cubicBezTo>
                  <a:cubicBezTo>
                    <a:pt x="58" y="2"/>
                    <a:pt x="51" y="0"/>
                    <a:pt x="45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6"/>
            <p:cNvSpPr/>
            <p:nvPr/>
          </p:nvSpPr>
          <p:spPr>
            <a:xfrm>
              <a:off x="6136667" y="4323606"/>
              <a:ext cx="13227" cy="5832"/>
            </a:xfrm>
            <a:custGeom>
              <a:avLst/>
              <a:gdLst/>
              <a:ahLst/>
              <a:cxnLst/>
              <a:rect l="l" t="t" r="r" b="b"/>
              <a:pathLst>
                <a:path w="406" h="179" extrusionOk="0">
                  <a:moveTo>
                    <a:pt x="60" y="0"/>
                  </a:moveTo>
                  <a:cubicBezTo>
                    <a:pt x="37" y="0"/>
                    <a:pt x="25" y="0"/>
                    <a:pt x="13" y="12"/>
                  </a:cubicBezTo>
                  <a:cubicBezTo>
                    <a:pt x="1" y="36"/>
                    <a:pt x="13" y="48"/>
                    <a:pt x="25" y="60"/>
                  </a:cubicBezTo>
                  <a:cubicBezTo>
                    <a:pt x="84" y="84"/>
                    <a:pt x="144" y="107"/>
                    <a:pt x="203" y="119"/>
                  </a:cubicBezTo>
                  <a:cubicBezTo>
                    <a:pt x="215" y="131"/>
                    <a:pt x="239" y="131"/>
                    <a:pt x="251" y="131"/>
                  </a:cubicBezTo>
                  <a:cubicBezTo>
                    <a:pt x="263" y="143"/>
                    <a:pt x="275" y="143"/>
                    <a:pt x="287" y="155"/>
                  </a:cubicBezTo>
                  <a:lnTo>
                    <a:pt x="334" y="167"/>
                  </a:lnTo>
                  <a:cubicBezTo>
                    <a:pt x="358" y="179"/>
                    <a:pt x="370" y="179"/>
                    <a:pt x="394" y="179"/>
                  </a:cubicBezTo>
                  <a:cubicBezTo>
                    <a:pt x="406" y="167"/>
                    <a:pt x="406" y="155"/>
                    <a:pt x="406" y="143"/>
                  </a:cubicBezTo>
                  <a:cubicBezTo>
                    <a:pt x="394" y="119"/>
                    <a:pt x="346" y="119"/>
                    <a:pt x="322" y="107"/>
                  </a:cubicBezTo>
                  <a:cubicBezTo>
                    <a:pt x="310" y="107"/>
                    <a:pt x="287" y="96"/>
                    <a:pt x="275" y="84"/>
                  </a:cubicBezTo>
                  <a:cubicBezTo>
                    <a:pt x="263" y="84"/>
                    <a:pt x="239" y="72"/>
                    <a:pt x="227" y="60"/>
                  </a:cubicBezTo>
                  <a:cubicBezTo>
                    <a:pt x="168" y="48"/>
                    <a:pt x="108" y="24"/>
                    <a:pt x="60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6"/>
            <p:cNvSpPr/>
            <p:nvPr/>
          </p:nvSpPr>
          <p:spPr>
            <a:xfrm>
              <a:off x="6150384" y="4319338"/>
              <a:ext cx="25510" cy="11305"/>
            </a:xfrm>
            <a:custGeom>
              <a:avLst/>
              <a:gdLst/>
              <a:ahLst/>
              <a:cxnLst/>
              <a:rect l="l" t="t" r="r" b="b"/>
              <a:pathLst>
                <a:path w="783" h="347" extrusionOk="0">
                  <a:moveTo>
                    <a:pt x="735" y="0"/>
                  </a:moveTo>
                  <a:cubicBezTo>
                    <a:pt x="675" y="12"/>
                    <a:pt x="616" y="24"/>
                    <a:pt x="556" y="60"/>
                  </a:cubicBezTo>
                  <a:lnTo>
                    <a:pt x="390" y="131"/>
                  </a:lnTo>
                  <a:cubicBezTo>
                    <a:pt x="270" y="179"/>
                    <a:pt x="151" y="227"/>
                    <a:pt x="44" y="274"/>
                  </a:cubicBezTo>
                  <a:cubicBezTo>
                    <a:pt x="0" y="285"/>
                    <a:pt x="17" y="347"/>
                    <a:pt x="48" y="347"/>
                  </a:cubicBezTo>
                  <a:cubicBezTo>
                    <a:pt x="51" y="347"/>
                    <a:pt x="53" y="347"/>
                    <a:pt x="56" y="346"/>
                  </a:cubicBezTo>
                  <a:cubicBezTo>
                    <a:pt x="175" y="310"/>
                    <a:pt x="306" y="274"/>
                    <a:pt x="425" y="227"/>
                  </a:cubicBezTo>
                  <a:lnTo>
                    <a:pt x="592" y="155"/>
                  </a:lnTo>
                  <a:lnTo>
                    <a:pt x="675" y="119"/>
                  </a:lnTo>
                  <a:cubicBezTo>
                    <a:pt x="711" y="107"/>
                    <a:pt x="735" y="84"/>
                    <a:pt x="759" y="60"/>
                  </a:cubicBezTo>
                  <a:cubicBezTo>
                    <a:pt x="782" y="36"/>
                    <a:pt x="759" y="0"/>
                    <a:pt x="735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6"/>
            <p:cNvSpPr/>
            <p:nvPr/>
          </p:nvSpPr>
          <p:spPr>
            <a:xfrm>
              <a:off x="6168303" y="4302071"/>
              <a:ext cx="47143" cy="15247"/>
            </a:xfrm>
            <a:custGeom>
              <a:avLst/>
              <a:gdLst/>
              <a:ahLst/>
              <a:cxnLst/>
              <a:rect l="l" t="t" r="r" b="b"/>
              <a:pathLst>
                <a:path w="1447" h="468" extrusionOk="0">
                  <a:moveTo>
                    <a:pt x="38" y="1"/>
                  </a:moveTo>
                  <a:cubicBezTo>
                    <a:pt x="12" y="1"/>
                    <a:pt x="0" y="46"/>
                    <a:pt x="30" y="66"/>
                  </a:cubicBezTo>
                  <a:cubicBezTo>
                    <a:pt x="149" y="137"/>
                    <a:pt x="280" y="197"/>
                    <a:pt x="411" y="268"/>
                  </a:cubicBezTo>
                  <a:cubicBezTo>
                    <a:pt x="471" y="292"/>
                    <a:pt x="530" y="328"/>
                    <a:pt x="590" y="364"/>
                  </a:cubicBezTo>
                  <a:cubicBezTo>
                    <a:pt x="649" y="399"/>
                    <a:pt x="709" y="435"/>
                    <a:pt x="768" y="459"/>
                  </a:cubicBezTo>
                  <a:cubicBezTo>
                    <a:pt x="792" y="465"/>
                    <a:pt x="813" y="468"/>
                    <a:pt x="834" y="468"/>
                  </a:cubicBezTo>
                  <a:cubicBezTo>
                    <a:pt x="855" y="468"/>
                    <a:pt x="875" y="465"/>
                    <a:pt x="899" y="459"/>
                  </a:cubicBezTo>
                  <a:cubicBezTo>
                    <a:pt x="959" y="447"/>
                    <a:pt x="1018" y="435"/>
                    <a:pt x="1066" y="423"/>
                  </a:cubicBezTo>
                  <a:lnTo>
                    <a:pt x="1280" y="352"/>
                  </a:lnTo>
                  <a:cubicBezTo>
                    <a:pt x="1340" y="340"/>
                    <a:pt x="1399" y="316"/>
                    <a:pt x="1435" y="268"/>
                  </a:cubicBezTo>
                  <a:cubicBezTo>
                    <a:pt x="1447" y="256"/>
                    <a:pt x="1447" y="221"/>
                    <a:pt x="1423" y="221"/>
                  </a:cubicBezTo>
                  <a:cubicBezTo>
                    <a:pt x="1405" y="214"/>
                    <a:pt x="1385" y="211"/>
                    <a:pt x="1365" y="211"/>
                  </a:cubicBezTo>
                  <a:cubicBezTo>
                    <a:pt x="1280" y="211"/>
                    <a:pt x="1181" y="263"/>
                    <a:pt x="1114" y="292"/>
                  </a:cubicBezTo>
                  <a:cubicBezTo>
                    <a:pt x="1018" y="328"/>
                    <a:pt x="959" y="352"/>
                    <a:pt x="899" y="376"/>
                  </a:cubicBezTo>
                  <a:cubicBezTo>
                    <a:pt x="881" y="379"/>
                    <a:pt x="864" y="380"/>
                    <a:pt x="848" y="380"/>
                  </a:cubicBezTo>
                  <a:cubicBezTo>
                    <a:pt x="798" y="380"/>
                    <a:pt x="753" y="367"/>
                    <a:pt x="709" y="340"/>
                  </a:cubicBezTo>
                  <a:cubicBezTo>
                    <a:pt x="482" y="233"/>
                    <a:pt x="268" y="114"/>
                    <a:pt x="54" y="6"/>
                  </a:cubicBezTo>
                  <a:cubicBezTo>
                    <a:pt x="48" y="3"/>
                    <a:pt x="43" y="1"/>
                    <a:pt x="38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6"/>
            <p:cNvSpPr/>
            <p:nvPr/>
          </p:nvSpPr>
          <p:spPr>
            <a:xfrm>
              <a:off x="6162438" y="4336345"/>
              <a:ext cx="49131" cy="24924"/>
            </a:xfrm>
            <a:custGeom>
              <a:avLst/>
              <a:gdLst/>
              <a:ahLst/>
              <a:cxnLst/>
              <a:rect l="l" t="t" r="r" b="b"/>
              <a:pathLst>
                <a:path w="1508" h="765" extrusionOk="0">
                  <a:moveTo>
                    <a:pt x="58" y="1"/>
                  </a:moveTo>
                  <a:cubicBezTo>
                    <a:pt x="26" y="1"/>
                    <a:pt x="0" y="51"/>
                    <a:pt x="43" y="62"/>
                  </a:cubicBezTo>
                  <a:cubicBezTo>
                    <a:pt x="293" y="181"/>
                    <a:pt x="543" y="300"/>
                    <a:pt x="782" y="443"/>
                  </a:cubicBezTo>
                  <a:cubicBezTo>
                    <a:pt x="901" y="502"/>
                    <a:pt x="1020" y="574"/>
                    <a:pt x="1139" y="645"/>
                  </a:cubicBezTo>
                  <a:cubicBezTo>
                    <a:pt x="1234" y="717"/>
                    <a:pt x="1353" y="752"/>
                    <a:pt x="1472" y="764"/>
                  </a:cubicBezTo>
                  <a:cubicBezTo>
                    <a:pt x="1508" y="764"/>
                    <a:pt x="1508" y="705"/>
                    <a:pt x="1472" y="705"/>
                  </a:cubicBezTo>
                  <a:cubicBezTo>
                    <a:pt x="1341" y="669"/>
                    <a:pt x="1222" y="621"/>
                    <a:pt x="1115" y="538"/>
                  </a:cubicBezTo>
                  <a:cubicBezTo>
                    <a:pt x="1008" y="467"/>
                    <a:pt x="889" y="407"/>
                    <a:pt x="770" y="347"/>
                  </a:cubicBezTo>
                  <a:cubicBezTo>
                    <a:pt x="543" y="217"/>
                    <a:pt x="305" y="109"/>
                    <a:pt x="67" y="2"/>
                  </a:cubicBezTo>
                  <a:cubicBezTo>
                    <a:pt x="64" y="1"/>
                    <a:pt x="61" y="1"/>
                    <a:pt x="58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6"/>
            <p:cNvSpPr/>
            <p:nvPr/>
          </p:nvSpPr>
          <p:spPr>
            <a:xfrm>
              <a:off x="6217466" y="4350713"/>
              <a:ext cx="19222" cy="8275"/>
            </a:xfrm>
            <a:custGeom>
              <a:avLst/>
              <a:gdLst/>
              <a:ahLst/>
              <a:cxnLst/>
              <a:rect l="l" t="t" r="r" b="b"/>
              <a:pathLst>
                <a:path w="590" h="254" extrusionOk="0">
                  <a:moveTo>
                    <a:pt x="545" y="0"/>
                  </a:moveTo>
                  <a:cubicBezTo>
                    <a:pt x="541" y="0"/>
                    <a:pt x="537" y="1"/>
                    <a:pt x="533" y="2"/>
                  </a:cubicBezTo>
                  <a:cubicBezTo>
                    <a:pt x="486" y="2"/>
                    <a:pt x="438" y="26"/>
                    <a:pt x="402" y="49"/>
                  </a:cubicBezTo>
                  <a:cubicBezTo>
                    <a:pt x="355" y="61"/>
                    <a:pt x="319" y="73"/>
                    <a:pt x="271" y="97"/>
                  </a:cubicBezTo>
                  <a:lnTo>
                    <a:pt x="33" y="192"/>
                  </a:lnTo>
                  <a:cubicBezTo>
                    <a:pt x="1" y="203"/>
                    <a:pt x="8" y="253"/>
                    <a:pt x="36" y="253"/>
                  </a:cubicBezTo>
                  <a:cubicBezTo>
                    <a:pt x="39" y="253"/>
                    <a:pt x="42" y="253"/>
                    <a:pt x="45" y="252"/>
                  </a:cubicBezTo>
                  <a:lnTo>
                    <a:pt x="295" y="157"/>
                  </a:lnTo>
                  <a:cubicBezTo>
                    <a:pt x="343" y="145"/>
                    <a:pt x="390" y="133"/>
                    <a:pt x="438" y="109"/>
                  </a:cubicBezTo>
                  <a:cubicBezTo>
                    <a:pt x="474" y="97"/>
                    <a:pt x="521" y="85"/>
                    <a:pt x="557" y="61"/>
                  </a:cubicBezTo>
                  <a:cubicBezTo>
                    <a:pt x="590" y="50"/>
                    <a:pt x="583" y="0"/>
                    <a:pt x="545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6"/>
            <p:cNvSpPr/>
            <p:nvPr/>
          </p:nvSpPr>
          <p:spPr>
            <a:xfrm>
              <a:off x="6068543" y="4326636"/>
              <a:ext cx="23849" cy="13325"/>
            </a:xfrm>
            <a:custGeom>
              <a:avLst/>
              <a:gdLst/>
              <a:ahLst/>
              <a:cxnLst/>
              <a:rect l="l" t="t" r="r" b="b"/>
              <a:pathLst>
                <a:path w="732" h="409" extrusionOk="0">
                  <a:moveTo>
                    <a:pt x="53" y="1"/>
                  </a:moveTo>
                  <a:cubicBezTo>
                    <a:pt x="16" y="1"/>
                    <a:pt x="0" y="41"/>
                    <a:pt x="32" y="62"/>
                  </a:cubicBezTo>
                  <a:cubicBezTo>
                    <a:pt x="139" y="122"/>
                    <a:pt x="246" y="181"/>
                    <a:pt x="354" y="241"/>
                  </a:cubicBezTo>
                  <a:lnTo>
                    <a:pt x="496" y="324"/>
                  </a:lnTo>
                  <a:cubicBezTo>
                    <a:pt x="556" y="360"/>
                    <a:pt x="604" y="384"/>
                    <a:pt x="663" y="407"/>
                  </a:cubicBezTo>
                  <a:cubicBezTo>
                    <a:pt x="667" y="408"/>
                    <a:pt x="671" y="409"/>
                    <a:pt x="675" y="409"/>
                  </a:cubicBezTo>
                  <a:cubicBezTo>
                    <a:pt x="715" y="409"/>
                    <a:pt x="731" y="358"/>
                    <a:pt x="699" y="336"/>
                  </a:cubicBezTo>
                  <a:cubicBezTo>
                    <a:pt x="651" y="300"/>
                    <a:pt x="604" y="276"/>
                    <a:pt x="556" y="253"/>
                  </a:cubicBezTo>
                  <a:lnTo>
                    <a:pt x="389" y="169"/>
                  </a:lnTo>
                  <a:cubicBezTo>
                    <a:pt x="282" y="110"/>
                    <a:pt x="175" y="62"/>
                    <a:pt x="68" y="3"/>
                  </a:cubicBezTo>
                  <a:cubicBezTo>
                    <a:pt x="63" y="1"/>
                    <a:pt x="58" y="1"/>
                    <a:pt x="53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6"/>
            <p:cNvSpPr/>
            <p:nvPr/>
          </p:nvSpPr>
          <p:spPr>
            <a:xfrm>
              <a:off x="6115947" y="4349442"/>
              <a:ext cx="41702" cy="24630"/>
            </a:xfrm>
            <a:custGeom>
              <a:avLst/>
              <a:gdLst/>
              <a:ahLst/>
              <a:cxnLst/>
              <a:rect l="l" t="t" r="r" b="b"/>
              <a:pathLst>
                <a:path w="1280" h="756" extrusionOk="0">
                  <a:moveTo>
                    <a:pt x="47" y="0"/>
                  </a:moveTo>
                  <a:cubicBezTo>
                    <a:pt x="13" y="0"/>
                    <a:pt x="1" y="56"/>
                    <a:pt x="42" y="76"/>
                  </a:cubicBezTo>
                  <a:cubicBezTo>
                    <a:pt x="149" y="124"/>
                    <a:pt x="244" y="184"/>
                    <a:pt x="351" y="219"/>
                  </a:cubicBezTo>
                  <a:cubicBezTo>
                    <a:pt x="470" y="279"/>
                    <a:pt x="577" y="350"/>
                    <a:pt x="673" y="434"/>
                  </a:cubicBezTo>
                  <a:cubicBezTo>
                    <a:pt x="768" y="493"/>
                    <a:pt x="863" y="565"/>
                    <a:pt x="958" y="612"/>
                  </a:cubicBezTo>
                  <a:cubicBezTo>
                    <a:pt x="1006" y="648"/>
                    <a:pt x="1066" y="672"/>
                    <a:pt x="1113" y="707"/>
                  </a:cubicBezTo>
                  <a:cubicBezTo>
                    <a:pt x="1149" y="731"/>
                    <a:pt x="1208" y="755"/>
                    <a:pt x="1256" y="755"/>
                  </a:cubicBezTo>
                  <a:cubicBezTo>
                    <a:pt x="1268" y="755"/>
                    <a:pt x="1280" y="743"/>
                    <a:pt x="1268" y="731"/>
                  </a:cubicBezTo>
                  <a:cubicBezTo>
                    <a:pt x="1232" y="696"/>
                    <a:pt x="1185" y="660"/>
                    <a:pt x="1125" y="648"/>
                  </a:cubicBezTo>
                  <a:cubicBezTo>
                    <a:pt x="1077" y="612"/>
                    <a:pt x="1030" y="588"/>
                    <a:pt x="970" y="565"/>
                  </a:cubicBezTo>
                  <a:cubicBezTo>
                    <a:pt x="875" y="493"/>
                    <a:pt x="768" y="434"/>
                    <a:pt x="661" y="362"/>
                  </a:cubicBezTo>
                  <a:cubicBezTo>
                    <a:pt x="554" y="303"/>
                    <a:pt x="458" y="243"/>
                    <a:pt x="363" y="172"/>
                  </a:cubicBezTo>
                  <a:cubicBezTo>
                    <a:pt x="268" y="100"/>
                    <a:pt x="173" y="41"/>
                    <a:pt x="65" y="5"/>
                  </a:cubicBezTo>
                  <a:cubicBezTo>
                    <a:pt x="59" y="2"/>
                    <a:pt x="53" y="0"/>
                    <a:pt x="47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6"/>
            <p:cNvSpPr/>
            <p:nvPr/>
          </p:nvSpPr>
          <p:spPr>
            <a:xfrm>
              <a:off x="6161884" y="4365113"/>
              <a:ext cx="30299" cy="9318"/>
            </a:xfrm>
            <a:custGeom>
              <a:avLst/>
              <a:gdLst/>
              <a:ahLst/>
              <a:cxnLst/>
              <a:rect l="l" t="t" r="r" b="b"/>
              <a:pathLst>
                <a:path w="930" h="286" extrusionOk="0">
                  <a:moveTo>
                    <a:pt x="894" y="0"/>
                  </a:moveTo>
                  <a:cubicBezTo>
                    <a:pt x="810" y="0"/>
                    <a:pt x="751" y="12"/>
                    <a:pt x="679" y="48"/>
                  </a:cubicBezTo>
                  <a:cubicBezTo>
                    <a:pt x="608" y="72"/>
                    <a:pt x="537" y="96"/>
                    <a:pt x="465" y="119"/>
                  </a:cubicBezTo>
                  <a:cubicBezTo>
                    <a:pt x="322" y="167"/>
                    <a:pt x="179" y="191"/>
                    <a:pt x="37" y="215"/>
                  </a:cubicBezTo>
                  <a:cubicBezTo>
                    <a:pt x="1" y="226"/>
                    <a:pt x="13" y="286"/>
                    <a:pt x="48" y="286"/>
                  </a:cubicBezTo>
                  <a:cubicBezTo>
                    <a:pt x="191" y="262"/>
                    <a:pt x="346" y="238"/>
                    <a:pt x="489" y="203"/>
                  </a:cubicBezTo>
                  <a:cubicBezTo>
                    <a:pt x="560" y="191"/>
                    <a:pt x="644" y="167"/>
                    <a:pt x="715" y="143"/>
                  </a:cubicBezTo>
                  <a:cubicBezTo>
                    <a:pt x="775" y="119"/>
                    <a:pt x="858" y="107"/>
                    <a:pt x="906" y="60"/>
                  </a:cubicBezTo>
                  <a:cubicBezTo>
                    <a:pt x="930" y="48"/>
                    <a:pt x="918" y="0"/>
                    <a:pt x="894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6"/>
            <p:cNvSpPr/>
            <p:nvPr/>
          </p:nvSpPr>
          <p:spPr>
            <a:xfrm>
              <a:off x="6179184" y="4384303"/>
              <a:ext cx="37434" cy="22741"/>
            </a:xfrm>
            <a:custGeom>
              <a:avLst/>
              <a:gdLst/>
              <a:ahLst/>
              <a:cxnLst/>
              <a:rect l="l" t="t" r="r" b="b"/>
              <a:pathLst>
                <a:path w="1149" h="698" extrusionOk="0">
                  <a:moveTo>
                    <a:pt x="56" y="0"/>
                  </a:moveTo>
                  <a:cubicBezTo>
                    <a:pt x="26" y="0"/>
                    <a:pt x="0" y="37"/>
                    <a:pt x="29" y="66"/>
                  </a:cubicBezTo>
                  <a:cubicBezTo>
                    <a:pt x="208" y="197"/>
                    <a:pt x="387" y="316"/>
                    <a:pt x="577" y="435"/>
                  </a:cubicBezTo>
                  <a:cubicBezTo>
                    <a:pt x="660" y="495"/>
                    <a:pt x="756" y="554"/>
                    <a:pt x="839" y="602"/>
                  </a:cubicBezTo>
                  <a:cubicBezTo>
                    <a:pt x="922" y="661"/>
                    <a:pt x="1018" y="697"/>
                    <a:pt x="1113" y="697"/>
                  </a:cubicBezTo>
                  <a:cubicBezTo>
                    <a:pt x="1137" y="697"/>
                    <a:pt x="1149" y="673"/>
                    <a:pt x="1137" y="650"/>
                  </a:cubicBezTo>
                  <a:cubicBezTo>
                    <a:pt x="1089" y="626"/>
                    <a:pt x="1041" y="602"/>
                    <a:pt x="994" y="590"/>
                  </a:cubicBezTo>
                  <a:cubicBezTo>
                    <a:pt x="946" y="566"/>
                    <a:pt x="899" y="542"/>
                    <a:pt x="863" y="519"/>
                  </a:cubicBezTo>
                  <a:cubicBezTo>
                    <a:pt x="768" y="459"/>
                    <a:pt x="684" y="411"/>
                    <a:pt x="601" y="352"/>
                  </a:cubicBezTo>
                  <a:cubicBezTo>
                    <a:pt x="422" y="245"/>
                    <a:pt x="244" y="126"/>
                    <a:pt x="77" y="7"/>
                  </a:cubicBezTo>
                  <a:cubicBezTo>
                    <a:pt x="70" y="2"/>
                    <a:pt x="63" y="0"/>
                    <a:pt x="56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6"/>
            <p:cNvSpPr/>
            <p:nvPr/>
          </p:nvSpPr>
          <p:spPr>
            <a:xfrm>
              <a:off x="6222874" y="4394207"/>
              <a:ext cx="25152" cy="10947"/>
            </a:xfrm>
            <a:custGeom>
              <a:avLst/>
              <a:gdLst/>
              <a:ahLst/>
              <a:cxnLst/>
              <a:rect l="l" t="t" r="r" b="b"/>
              <a:pathLst>
                <a:path w="772" h="336" extrusionOk="0">
                  <a:moveTo>
                    <a:pt x="724" y="0"/>
                  </a:moveTo>
                  <a:cubicBezTo>
                    <a:pt x="701" y="0"/>
                    <a:pt x="689" y="12"/>
                    <a:pt x="665" y="12"/>
                  </a:cubicBezTo>
                  <a:cubicBezTo>
                    <a:pt x="641" y="24"/>
                    <a:pt x="617" y="48"/>
                    <a:pt x="582" y="60"/>
                  </a:cubicBezTo>
                  <a:cubicBezTo>
                    <a:pt x="522" y="84"/>
                    <a:pt x="462" y="107"/>
                    <a:pt x="403" y="119"/>
                  </a:cubicBezTo>
                  <a:cubicBezTo>
                    <a:pt x="272" y="155"/>
                    <a:pt x="141" y="203"/>
                    <a:pt x="22" y="274"/>
                  </a:cubicBezTo>
                  <a:cubicBezTo>
                    <a:pt x="0" y="285"/>
                    <a:pt x="18" y="335"/>
                    <a:pt x="48" y="335"/>
                  </a:cubicBezTo>
                  <a:cubicBezTo>
                    <a:pt x="51" y="335"/>
                    <a:pt x="54" y="335"/>
                    <a:pt x="58" y="334"/>
                  </a:cubicBezTo>
                  <a:cubicBezTo>
                    <a:pt x="177" y="274"/>
                    <a:pt x="308" y="238"/>
                    <a:pt x="439" y="215"/>
                  </a:cubicBezTo>
                  <a:cubicBezTo>
                    <a:pt x="498" y="203"/>
                    <a:pt x="558" y="179"/>
                    <a:pt x="617" y="155"/>
                  </a:cubicBezTo>
                  <a:cubicBezTo>
                    <a:pt x="641" y="143"/>
                    <a:pt x="665" y="131"/>
                    <a:pt x="701" y="107"/>
                  </a:cubicBezTo>
                  <a:cubicBezTo>
                    <a:pt x="724" y="95"/>
                    <a:pt x="748" y="72"/>
                    <a:pt x="760" y="48"/>
                  </a:cubicBezTo>
                  <a:cubicBezTo>
                    <a:pt x="772" y="36"/>
                    <a:pt x="772" y="0"/>
                    <a:pt x="748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6"/>
            <p:cNvSpPr/>
            <p:nvPr/>
          </p:nvSpPr>
          <p:spPr>
            <a:xfrm>
              <a:off x="6234114" y="4370489"/>
              <a:ext cx="29061" cy="15215"/>
            </a:xfrm>
            <a:custGeom>
              <a:avLst/>
              <a:gdLst/>
              <a:ahLst/>
              <a:cxnLst/>
              <a:rect l="l" t="t" r="r" b="b"/>
              <a:pathLst>
                <a:path w="892" h="467" extrusionOk="0">
                  <a:moveTo>
                    <a:pt x="38" y="0"/>
                  </a:moveTo>
                  <a:cubicBezTo>
                    <a:pt x="18" y="0"/>
                    <a:pt x="1" y="39"/>
                    <a:pt x="22" y="50"/>
                  </a:cubicBezTo>
                  <a:cubicBezTo>
                    <a:pt x="284" y="216"/>
                    <a:pt x="570" y="347"/>
                    <a:pt x="868" y="466"/>
                  </a:cubicBezTo>
                  <a:cubicBezTo>
                    <a:pt x="879" y="466"/>
                    <a:pt x="891" y="442"/>
                    <a:pt x="879" y="431"/>
                  </a:cubicBezTo>
                  <a:cubicBezTo>
                    <a:pt x="606" y="288"/>
                    <a:pt x="332" y="145"/>
                    <a:pt x="46" y="2"/>
                  </a:cubicBezTo>
                  <a:cubicBezTo>
                    <a:pt x="43" y="1"/>
                    <a:pt x="41" y="0"/>
                    <a:pt x="38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6"/>
            <p:cNvSpPr/>
            <p:nvPr/>
          </p:nvSpPr>
          <p:spPr>
            <a:xfrm>
              <a:off x="6277967" y="4375506"/>
              <a:ext cx="31765" cy="11012"/>
            </a:xfrm>
            <a:custGeom>
              <a:avLst/>
              <a:gdLst/>
              <a:ahLst/>
              <a:cxnLst/>
              <a:rect l="l" t="t" r="r" b="b"/>
              <a:pathLst>
                <a:path w="975" h="338" extrusionOk="0">
                  <a:moveTo>
                    <a:pt x="841" y="1"/>
                  </a:moveTo>
                  <a:cubicBezTo>
                    <a:pt x="728" y="1"/>
                    <a:pt x="604" y="63"/>
                    <a:pt x="510" y="110"/>
                  </a:cubicBezTo>
                  <a:cubicBezTo>
                    <a:pt x="355" y="169"/>
                    <a:pt x="200" y="229"/>
                    <a:pt x="45" y="265"/>
                  </a:cubicBezTo>
                  <a:cubicBezTo>
                    <a:pt x="1" y="265"/>
                    <a:pt x="8" y="337"/>
                    <a:pt x="39" y="337"/>
                  </a:cubicBezTo>
                  <a:cubicBezTo>
                    <a:pt x="41" y="337"/>
                    <a:pt x="43" y="337"/>
                    <a:pt x="45" y="336"/>
                  </a:cubicBezTo>
                  <a:cubicBezTo>
                    <a:pt x="129" y="336"/>
                    <a:pt x="212" y="324"/>
                    <a:pt x="295" y="300"/>
                  </a:cubicBezTo>
                  <a:cubicBezTo>
                    <a:pt x="379" y="288"/>
                    <a:pt x="450" y="265"/>
                    <a:pt x="522" y="229"/>
                  </a:cubicBezTo>
                  <a:cubicBezTo>
                    <a:pt x="593" y="193"/>
                    <a:pt x="665" y="169"/>
                    <a:pt x="724" y="134"/>
                  </a:cubicBezTo>
                  <a:cubicBezTo>
                    <a:pt x="796" y="110"/>
                    <a:pt x="867" y="98"/>
                    <a:pt x="926" y="74"/>
                  </a:cubicBezTo>
                  <a:cubicBezTo>
                    <a:pt x="974" y="74"/>
                    <a:pt x="974" y="15"/>
                    <a:pt x="926" y="15"/>
                  </a:cubicBezTo>
                  <a:cubicBezTo>
                    <a:pt x="899" y="5"/>
                    <a:pt x="871" y="1"/>
                    <a:pt x="841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6"/>
            <p:cNvSpPr/>
            <p:nvPr/>
          </p:nvSpPr>
          <p:spPr>
            <a:xfrm>
              <a:off x="6235287" y="4416264"/>
              <a:ext cx="38119" cy="19613"/>
            </a:xfrm>
            <a:custGeom>
              <a:avLst/>
              <a:gdLst/>
              <a:ahLst/>
              <a:cxnLst/>
              <a:rect l="l" t="t" r="r" b="b"/>
              <a:pathLst>
                <a:path w="1170" h="602" extrusionOk="0">
                  <a:moveTo>
                    <a:pt x="48" y="0"/>
                  </a:moveTo>
                  <a:cubicBezTo>
                    <a:pt x="18" y="0"/>
                    <a:pt x="0" y="52"/>
                    <a:pt x="22" y="73"/>
                  </a:cubicBezTo>
                  <a:cubicBezTo>
                    <a:pt x="117" y="133"/>
                    <a:pt x="201" y="180"/>
                    <a:pt x="296" y="228"/>
                  </a:cubicBezTo>
                  <a:cubicBezTo>
                    <a:pt x="379" y="264"/>
                    <a:pt x="462" y="311"/>
                    <a:pt x="546" y="347"/>
                  </a:cubicBezTo>
                  <a:cubicBezTo>
                    <a:pt x="724" y="442"/>
                    <a:pt x="903" y="526"/>
                    <a:pt x="1082" y="597"/>
                  </a:cubicBezTo>
                  <a:cubicBezTo>
                    <a:pt x="1089" y="600"/>
                    <a:pt x="1096" y="601"/>
                    <a:pt x="1102" y="601"/>
                  </a:cubicBezTo>
                  <a:cubicBezTo>
                    <a:pt x="1148" y="601"/>
                    <a:pt x="1170" y="533"/>
                    <a:pt x="1117" y="502"/>
                  </a:cubicBezTo>
                  <a:cubicBezTo>
                    <a:pt x="939" y="419"/>
                    <a:pt x="760" y="347"/>
                    <a:pt x="582" y="264"/>
                  </a:cubicBezTo>
                  <a:lnTo>
                    <a:pt x="331" y="133"/>
                  </a:lnTo>
                  <a:cubicBezTo>
                    <a:pt x="248" y="85"/>
                    <a:pt x="153" y="49"/>
                    <a:pt x="58" y="2"/>
                  </a:cubicBezTo>
                  <a:cubicBezTo>
                    <a:pt x="54" y="1"/>
                    <a:pt x="51" y="0"/>
                    <a:pt x="48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6"/>
            <p:cNvSpPr/>
            <p:nvPr/>
          </p:nvSpPr>
          <p:spPr>
            <a:xfrm>
              <a:off x="6283049" y="4420955"/>
              <a:ext cx="30169" cy="12869"/>
            </a:xfrm>
            <a:custGeom>
              <a:avLst/>
              <a:gdLst/>
              <a:ahLst/>
              <a:cxnLst/>
              <a:rect l="l" t="t" r="r" b="b"/>
              <a:pathLst>
                <a:path w="926" h="395" extrusionOk="0">
                  <a:moveTo>
                    <a:pt x="890" y="1"/>
                  </a:moveTo>
                  <a:cubicBezTo>
                    <a:pt x="818" y="13"/>
                    <a:pt x="735" y="25"/>
                    <a:pt x="675" y="60"/>
                  </a:cubicBezTo>
                  <a:lnTo>
                    <a:pt x="461" y="144"/>
                  </a:lnTo>
                  <a:cubicBezTo>
                    <a:pt x="318" y="191"/>
                    <a:pt x="187" y="251"/>
                    <a:pt x="44" y="310"/>
                  </a:cubicBezTo>
                  <a:cubicBezTo>
                    <a:pt x="0" y="332"/>
                    <a:pt x="38" y="395"/>
                    <a:pt x="72" y="395"/>
                  </a:cubicBezTo>
                  <a:cubicBezTo>
                    <a:pt x="74" y="395"/>
                    <a:pt x="77" y="395"/>
                    <a:pt x="80" y="394"/>
                  </a:cubicBezTo>
                  <a:cubicBezTo>
                    <a:pt x="235" y="346"/>
                    <a:pt x="389" y="286"/>
                    <a:pt x="544" y="239"/>
                  </a:cubicBezTo>
                  <a:cubicBezTo>
                    <a:pt x="616" y="215"/>
                    <a:pt x="675" y="191"/>
                    <a:pt x="747" y="167"/>
                  </a:cubicBezTo>
                  <a:cubicBezTo>
                    <a:pt x="818" y="132"/>
                    <a:pt x="901" y="120"/>
                    <a:pt x="913" y="48"/>
                  </a:cubicBezTo>
                  <a:cubicBezTo>
                    <a:pt x="925" y="25"/>
                    <a:pt x="913" y="1"/>
                    <a:pt x="890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6"/>
            <p:cNvSpPr/>
            <p:nvPr/>
          </p:nvSpPr>
          <p:spPr>
            <a:xfrm>
              <a:off x="6290412" y="4395673"/>
              <a:ext cx="39748" cy="21861"/>
            </a:xfrm>
            <a:custGeom>
              <a:avLst/>
              <a:gdLst/>
              <a:ahLst/>
              <a:cxnLst/>
              <a:rect l="l" t="t" r="r" b="b"/>
              <a:pathLst>
                <a:path w="1220" h="671" extrusionOk="0">
                  <a:moveTo>
                    <a:pt x="65" y="1"/>
                  </a:moveTo>
                  <a:cubicBezTo>
                    <a:pt x="26" y="1"/>
                    <a:pt x="1" y="41"/>
                    <a:pt x="33" y="62"/>
                  </a:cubicBezTo>
                  <a:cubicBezTo>
                    <a:pt x="223" y="181"/>
                    <a:pt x="414" y="289"/>
                    <a:pt x="604" y="396"/>
                  </a:cubicBezTo>
                  <a:cubicBezTo>
                    <a:pt x="699" y="455"/>
                    <a:pt x="783" y="503"/>
                    <a:pt x="878" y="551"/>
                  </a:cubicBezTo>
                  <a:cubicBezTo>
                    <a:pt x="961" y="610"/>
                    <a:pt x="1056" y="646"/>
                    <a:pt x="1152" y="670"/>
                  </a:cubicBezTo>
                  <a:cubicBezTo>
                    <a:pt x="1155" y="671"/>
                    <a:pt x="1159" y="671"/>
                    <a:pt x="1162" y="671"/>
                  </a:cubicBezTo>
                  <a:cubicBezTo>
                    <a:pt x="1203" y="671"/>
                    <a:pt x="1219" y="609"/>
                    <a:pt x="1176" y="598"/>
                  </a:cubicBezTo>
                  <a:cubicBezTo>
                    <a:pt x="1140" y="562"/>
                    <a:pt x="1092" y="539"/>
                    <a:pt x="1045" y="527"/>
                  </a:cubicBezTo>
                  <a:cubicBezTo>
                    <a:pt x="1009" y="503"/>
                    <a:pt x="961" y="479"/>
                    <a:pt x="914" y="467"/>
                  </a:cubicBezTo>
                  <a:cubicBezTo>
                    <a:pt x="818" y="420"/>
                    <a:pt x="723" y="360"/>
                    <a:pt x="628" y="312"/>
                  </a:cubicBezTo>
                  <a:cubicBezTo>
                    <a:pt x="449" y="205"/>
                    <a:pt x="259" y="110"/>
                    <a:pt x="80" y="3"/>
                  </a:cubicBezTo>
                  <a:cubicBezTo>
                    <a:pt x="75" y="2"/>
                    <a:pt x="70" y="1"/>
                    <a:pt x="65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26"/>
            <p:cNvSpPr/>
            <p:nvPr/>
          </p:nvSpPr>
          <p:spPr>
            <a:xfrm>
              <a:off x="6334135" y="4411670"/>
              <a:ext cx="10882" cy="5082"/>
            </a:xfrm>
            <a:custGeom>
              <a:avLst/>
              <a:gdLst/>
              <a:ahLst/>
              <a:cxnLst/>
              <a:rect l="l" t="t" r="r" b="b"/>
              <a:pathLst>
                <a:path w="334" h="156" extrusionOk="0">
                  <a:moveTo>
                    <a:pt x="286" y="0"/>
                  </a:moveTo>
                  <a:cubicBezTo>
                    <a:pt x="262" y="0"/>
                    <a:pt x="250" y="0"/>
                    <a:pt x="238" y="12"/>
                  </a:cubicBezTo>
                  <a:lnTo>
                    <a:pt x="203" y="24"/>
                  </a:lnTo>
                  <a:cubicBezTo>
                    <a:pt x="191" y="24"/>
                    <a:pt x="179" y="36"/>
                    <a:pt x="155" y="36"/>
                  </a:cubicBezTo>
                  <a:cubicBezTo>
                    <a:pt x="119" y="48"/>
                    <a:pt x="84" y="60"/>
                    <a:pt x="48" y="60"/>
                  </a:cubicBezTo>
                  <a:cubicBezTo>
                    <a:pt x="3" y="60"/>
                    <a:pt x="0" y="156"/>
                    <a:pt x="41" y="156"/>
                  </a:cubicBezTo>
                  <a:cubicBezTo>
                    <a:pt x="43" y="156"/>
                    <a:pt x="45" y="155"/>
                    <a:pt x="48" y="155"/>
                  </a:cubicBezTo>
                  <a:cubicBezTo>
                    <a:pt x="95" y="155"/>
                    <a:pt x="131" y="155"/>
                    <a:pt x="179" y="143"/>
                  </a:cubicBezTo>
                  <a:cubicBezTo>
                    <a:pt x="203" y="131"/>
                    <a:pt x="226" y="131"/>
                    <a:pt x="250" y="119"/>
                  </a:cubicBezTo>
                  <a:lnTo>
                    <a:pt x="274" y="107"/>
                  </a:lnTo>
                  <a:cubicBezTo>
                    <a:pt x="286" y="95"/>
                    <a:pt x="298" y="83"/>
                    <a:pt x="310" y="71"/>
                  </a:cubicBezTo>
                  <a:cubicBezTo>
                    <a:pt x="322" y="60"/>
                    <a:pt x="334" y="36"/>
                    <a:pt x="322" y="24"/>
                  </a:cubicBezTo>
                  <a:cubicBezTo>
                    <a:pt x="322" y="0"/>
                    <a:pt x="298" y="0"/>
                    <a:pt x="286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6"/>
            <p:cNvSpPr/>
            <p:nvPr/>
          </p:nvSpPr>
          <p:spPr>
            <a:xfrm>
              <a:off x="6285037" y="4446009"/>
              <a:ext cx="61935" cy="31635"/>
            </a:xfrm>
            <a:custGeom>
              <a:avLst/>
              <a:gdLst/>
              <a:ahLst/>
              <a:cxnLst/>
              <a:rect l="l" t="t" r="r" b="b"/>
              <a:pathLst>
                <a:path w="1901" h="971" extrusionOk="0">
                  <a:moveTo>
                    <a:pt x="49" y="0"/>
                  </a:moveTo>
                  <a:cubicBezTo>
                    <a:pt x="21" y="0"/>
                    <a:pt x="1" y="43"/>
                    <a:pt x="31" y="53"/>
                  </a:cubicBezTo>
                  <a:cubicBezTo>
                    <a:pt x="328" y="244"/>
                    <a:pt x="650" y="399"/>
                    <a:pt x="971" y="553"/>
                  </a:cubicBezTo>
                  <a:cubicBezTo>
                    <a:pt x="1114" y="637"/>
                    <a:pt x="1269" y="708"/>
                    <a:pt x="1424" y="780"/>
                  </a:cubicBezTo>
                  <a:lnTo>
                    <a:pt x="1650" y="887"/>
                  </a:lnTo>
                  <a:cubicBezTo>
                    <a:pt x="1710" y="934"/>
                    <a:pt x="1793" y="958"/>
                    <a:pt x="1864" y="970"/>
                  </a:cubicBezTo>
                  <a:cubicBezTo>
                    <a:pt x="1888" y="970"/>
                    <a:pt x="1900" y="946"/>
                    <a:pt x="1888" y="922"/>
                  </a:cubicBezTo>
                  <a:cubicBezTo>
                    <a:pt x="1829" y="863"/>
                    <a:pt x="1757" y="827"/>
                    <a:pt x="1686" y="803"/>
                  </a:cubicBezTo>
                  <a:lnTo>
                    <a:pt x="1460" y="696"/>
                  </a:lnTo>
                  <a:lnTo>
                    <a:pt x="1007" y="458"/>
                  </a:lnTo>
                  <a:cubicBezTo>
                    <a:pt x="698" y="315"/>
                    <a:pt x="388" y="149"/>
                    <a:pt x="67" y="6"/>
                  </a:cubicBezTo>
                  <a:cubicBezTo>
                    <a:pt x="61" y="2"/>
                    <a:pt x="55" y="0"/>
                    <a:pt x="49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6"/>
            <p:cNvSpPr/>
            <p:nvPr/>
          </p:nvSpPr>
          <p:spPr>
            <a:xfrm>
              <a:off x="6355833" y="4462690"/>
              <a:ext cx="36522" cy="11827"/>
            </a:xfrm>
            <a:custGeom>
              <a:avLst/>
              <a:gdLst/>
              <a:ahLst/>
              <a:cxnLst/>
              <a:rect l="l" t="t" r="r" b="b"/>
              <a:pathLst>
                <a:path w="1121" h="363" extrusionOk="0">
                  <a:moveTo>
                    <a:pt x="1053" y="1"/>
                  </a:moveTo>
                  <a:cubicBezTo>
                    <a:pt x="1028" y="1"/>
                    <a:pt x="1003" y="9"/>
                    <a:pt x="977" y="18"/>
                  </a:cubicBezTo>
                  <a:lnTo>
                    <a:pt x="846" y="65"/>
                  </a:lnTo>
                  <a:cubicBezTo>
                    <a:pt x="751" y="101"/>
                    <a:pt x="668" y="125"/>
                    <a:pt x="572" y="160"/>
                  </a:cubicBezTo>
                  <a:cubicBezTo>
                    <a:pt x="394" y="208"/>
                    <a:pt x="215" y="256"/>
                    <a:pt x="37" y="291"/>
                  </a:cubicBezTo>
                  <a:cubicBezTo>
                    <a:pt x="1" y="303"/>
                    <a:pt x="1" y="351"/>
                    <a:pt x="37" y="363"/>
                  </a:cubicBezTo>
                  <a:cubicBezTo>
                    <a:pt x="227" y="351"/>
                    <a:pt x="418" y="315"/>
                    <a:pt x="596" y="256"/>
                  </a:cubicBezTo>
                  <a:cubicBezTo>
                    <a:pt x="680" y="232"/>
                    <a:pt x="775" y="208"/>
                    <a:pt x="858" y="172"/>
                  </a:cubicBezTo>
                  <a:lnTo>
                    <a:pt x="977" y="125"/>
                  </a:lnTo>
                  <a:cubicBezTo>
                    <a:pt x="1037" y="125"/>
                    <a:pt x="1073" y="101"/>
                    <a:pt x="1108" y="65"/>
                  </a:cubicBezTo>
                  <a:cubicBezTo>
                    <a:pt x="1120" y="41"/>
                    <a:pt x="1108" y="6"/>
                    <a:pt x="1084" y="6"/>
                  </a:cubicBezTo>
                  <a:cubicBezTo>
                    <a:pt x="1074" y="2"/>
                    <a:pt x="1063" y="1"/>
                    <a:pt x="1053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6"/>
            <p:cNvSpPr/>
            <p:nvPr/>
          </p:nvSpPr>
          <p:spPr>
            <a:xfrm>
              <a:off x="6346711" y="4425060"/>
              <a:ext cx="59426" cy="32156"/>
            </a:xfrm>
            <a:custGeom>
              <a:avLst/>
              <a:gdLst/>
              <a:ahLst/>
              <a:cxnLst/>
              <a:rect l="l" t="t" r="r" b="b"/>
              <a:pathLst>
                <a:path w="1824" h="987" extrusionOk="0">
                  <a:moveTo>
                    <a:pt x="61" y="0"/>
                  </a:moveTo>
                  <a:cubicBezTo>
                    <a:pt x="30" y="0"/>
                    <a:pt x="1" y="45"/>
                    <a:pt x="31" y="65"/>
                  </a:cubicBezTo>
                  <a:cubicBezTo>
                    <a:pt x="317" y="244"/>
                    <a:pt x="602" y="411"/>
                    <a:pt x="900" y="565"/>
                  </a:cubicBezTo>
                  <a:cubicBezTo>
                    <a:pt x="1055" y="637"/>
                    <a:pt x="1186" y="708"/>
                    <a:pt x="1329" y="780"/>
                  </a:cubicBezTo>
                  <a:cubicBezTo>
                    <a:pt x="1472" y="851"/>
                    <a:pt x="1614" y="922"/>
                    <a:pt x="1769" y="982"/>
                  </a:cubicBezTo>
                  <a:cubicBezTo>
                    <a:pt x="1774" y="985"/>
                    <a:pt x="1779" y="987"/>
                    <a:pt x="1783" y="987"/>
                  </a:cubicBezTo>
                  <a:cubicBezTo>
                    <a:pt x="1810" y="987"/>
                    <a:pt x="1824" y="931"/>
                    <a:pt x="1793" y="911"/>
                  </a:cubicBezTo>
                  <a:cubicBezTo>
                    <a:pt x="1662" y="827"/>
                    <a:pt x="1495" y="768"/>
                    <a:pt x="1353" y="696"/>
                  </a:cubicBezTo>
                  <a:cubicBezTo>
                    <a:pt x="1198" y="625"/>
                    <a:pt x="1055" y="553"/>
                    <a:pt x="912" y="482"/>
                  </a:cubicBezTo>
                  <a:cubicBezTo>
                    <a:pt x="626" y="327"/>
                    <a:pt x="364" y="160"/>
                    <a:pt x="79" y="6"/>
                  </a:cubicBezTo>
                  <a:cubicBezTo>
                    <a:pt x="73" y="2"/>
                    <a:pt x="67" y="0"/>
                    <a:pt x="61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6"/>
            <p:cNvSpPr/>
            <p:nvPr/>
          </p:nvSpPr>
          <p:spPr>
            <a:xfrm>
              <a:off x="6130086" y="4396129"/>
              <a:ext cx="45417" cy="24077"/>
            </a:xfrm>
            <a:custGeom>
              <a:avLst/>
              <a:gdLst/>
              <a:ahLst/>
              <a:cxnLst/>
              <a:rect l="l" t="t" r="r" b="b"/>
              <a:pathLst>
                <a:path w="1394" h="739" extrusionOk="0">
                  <a:moveTo>
                    <a:pt x="48" y="1"/>
                  </a:moveTo>
                  <a:cubicBezTo>
                    <a:pt x="12" y="1"/>
                    <a:pt x="1" y="36"/>
                    <a:pt x="12" y="60"/>
                  </a:cubicBezTo>
                  <a:cubicBezTo>
                    <a:pt x="60" y="108"/>
                    <a:pt x="108" y="144"/>
                    <a:pt x="167" y="167"/>
                  </a:cubicBezTo>
                  <a:cubicBezTo>
                    <a:pt x="227" y="191"/>
                    <a:pt x="274" y="227"/>
                    <a:pt x="334" y="263"/>
                  </a:cubicBezTo>
                  <a:cubicBezTo>
                    <a:pt x="441" y="322"/>
                    <a:pt x="548" y="382"/>
                    <a:pt x="655" y="441"/>
                  </a:cubicBezTo>
                  <a:cubicBezTo>
                    <a:pt x="763" y="501"/>
                    <a:pt x="858" y="548"/>
                    <a:pt x="965" y="596"/>
                  </a:cubicBezTo>
                  <a:cubicBezTo>
                    <a:pt x="1084" y="656"/>
                    <a:pt x="1215" y="703"/>
                    <a:pt x="1346" y="739"/>
                  </a:cubicBezTo>
                  <a:cubicBezTo>
                    <a:pt x="1382" y="739"/>
                    <a:pt x="1394" y="679"/>
                    <a:pt x="1370" y="667"/>
                  </a:cubicBezTo>
                  <a:cubicBezTo>
                    <a:pt x="1263" y="608"/>
                    <a:pt x="1132" y="560"/>
                    <a:pt x="1024" y="513"/>
                  </a:cubicBezTo>
                  <a:cubicBezTo>
                    <a:pt x="917" y="465"/>
                    <a:pt x="798" y="406"/>
                    <a:pt x="691" y="346"/>
                  </a:cubicBezTo>
                  <a:cubicBezTo>
                    <a:pt x="584" y="287"/>
                    <a:pt x="477" y="227"/>
                    <a:pt x="370" y="167"/>
                  </a:cubicBezTo>
                  <a:lnTo>
                    <a:pt x="215" y="72"/>
                  </a:lnTo>
                  <a:cubicBezTo>
                    <a:pt x="155" y="48"/>
                    <a:pt x="108" y="13"/>
                    <a:pt x="48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6"/>
            <p:cNvSpPr/>
            <p:nvPr/>
          </p:nvSpPr>
          <p:spPr>
            <a:xfrm>
              <a:off x="6182638" y="4409715"/>
              <a:ext cx="20786" cy="10263"/>
            </a:xfrm>
            <a:custGeom>
              <a:avLst/>
              <a:gdLst/>
              <a:ahLst/>
              <a:cxnLst/>
              <a:rect l="l" t="t" r="r" b="b"/>
              <a:pathLst>
                <a:path w="638" h="315" extrusionOk="0">
                  <a:moveTo>
                    <a:pt x="554" y="0"/>
                  </a:moveTo>
                  <a:lnTo>
                    <a:pt x="519" y="12"/>
                  </a:lnTo>
                  <a:lnTo>
                    <a:pt x="447" y="36"/>
                  </a:lnTo>
                  <a:cubicBezTo>
                    <a:pt x="400" y="60"/>
                    <a:pt x="352" y="84"/>
                    <a:pt x="316" y="96"/>
                  </a:cubicBezTo>
                  <a:lnTo>
                    <a:pt x="42" y="215"/>
                  </a:lnTo>
                  <a:cubicBezTo>
                    <a:pt x="1" y="246"/>
                    <a:pt x="14" y="314"/>
                    <a:pt x="58" y="314"/>
                  </a:cubicBezTo>
                  <a:cubicBezTo>
                    <a:pt x="64" y="314"/>
                    <a:pt x="71" y="313"/>
                    <a:pt x="78" y="310"/>
                  </a:cubicBezTo>
                  <a:lnTo>
                    <a:pt x="364" y="191"/>
                  </a:lnTo>
                  <a:cubicBezTo>
                    <a:pt x="400" y="167"/>
                    <a:pt x="447" y="155"/>
                    <a:pt x="495" y="131"/>
                  </a:cubicBezTo>
                  <a:cubicBezTo>
                    <a:pt x="519" y="120"/>
                    <a:pt x="543" y="108"/>
                    <a:pt x="566" y="96"/>
                  </a:cubicBezTo>
                  <a:cubicBezTo>
                    <a:pt x="590" y="84"/>
                    <a:pt x="614" y="60"/>
                    <a:pt x="626" y="36"/>
                  </a:cubicBezTo>
                  <a:cubicBezTo>
                    <a:pt x="638" y="24"/>
                    <a:pt x="626" y="0"/>
                    <a:pt x="614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26"/>
            <p:cNvSpPr/>
            <p:nvPr/>
          </p:nvSpPr>
          <p:spPr>
            <a:xfrm>
              <a:off x="6192672" y="4426722"/>
              <a:ext cx="41702" cy="23067"/>
            </a:xfrm>
            <a:custGeom>
              <a:avLst/>
              <a:gdLst/>
              <a:ahLst/>
              <a:cxnLst/>
              <a:rect l="l" t="t" r="r" b="b"/>
              <a:pathLst>
                <a:path w="1280" h="708" extrusionOk="0">
                  <a:moveTo>
                    <a:pt x="56" y="0"/>
                  </a:moveTo>
                  <a:cubicBezTo>
                    <a:pt x="25" y="0"/>
                    <a:pt x="0" y="42"/>
                    <a:pt x="32" y="74"/>
                  </a:cubicBezTo>
                  <a:cubicBezTo>
                    <a:pt x="223" y="193"/>
                    <a:pt x="413" y="324"/>
                    <a:pt x="616" y="431"/>
                  </a:cubicBezTo>
                  <a:cubicBezTo>
                    <a:pt x="711" y="490"/>
                    <a:pt x="806" y="538"/>
                    <a:pt x="913" y="586"/>
                  </a:cubicBezTo>
                  <a:cubicBezTo>
                    <a:pt x="1008" y="645"/>
                    <a:pt x="1128" y="681"/>
                    <a:pt x="1247" y="705"/>
                  </a:cubicBezTo>
                  <a:cubicBezTo>
                    <a:pt x="1248" y="706"/>
                    <a:pt x="1250" y="707"/>
                    <a:pt x="1252" y="707"/>
                  </a:cubicBezTo>
                  <a:cubicBezTo>
                    <a:pt x="1264" y="707"/>
                    <a:pt x="1279" y="678"/>
                    <a:pt x="1258" y="657"/>
                  </a:cubicBezTo>
                  <a:cubicBezTo>
                    <a:pt x="1175" y="598"/>
                    <a:pt x="1080" y="550"/>
                    <a:pt x="985" y="514"/>
                  </a:cubicBezTo>
                  <a:cubicBezTo>
                    <a:pt x="866" y="455"/>
                    <a:pt x="758" y="395"/>
                    <a:pt x="639" y="336"/>
                  </a:cubicBezTo>
                  <a:cubicBezTo>
                    <a:pt x="449" y="229"/>
                    <a:pt x="258" y="109"/>
                    <a:pt x="68" y="2"/>
                  </a:cubicBezTo>
                  <a:cubicBezTo>
                    <a:pt x="64" y="1"/>
                    <a:pt x="60" y="0"/>
                    <a:pt x="56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26"/>
            <p:cNvSpPr/>
            <p:nvPr/>
          </p:nvSpPr>
          <p:spPr>
            <a:xfrm>
              <a:off x="6243367" y="4438874"/>
              <a:ext cx="17854" cy="8112"/>
            </a:xfrm>
            <a:custGeom>
              <a:avLst/>
              <a:gdLst/>
              <a:ahLst/>
              <a:cxnLst/>
              <a:rect l="l" t="t" r="r" b="b"/>
              <a:pathLst>
                <a:path w="548" h="249" extrusionOk="0">
                  <a:moveTo>
                    <a:pt x="481" y="1"/>
                  </a:moveTo>
                  <a:cubicBezTo>
                    <a:pt x="444" y="1"/>
                    <a:pt x="397" y="15"/>
                    <a:pt x="369" y="22"/>
                  </a:cubicBezTo>
                  <a:lnTo>
                    <a:pt x="262" y="70"/>
                  </a:lnTo>
                  <a:cubicBezTo>
                    <a:pt x="191" y="94"/>
                    <a:pt x="107" y="129"/>
                    <a:pt x="48" y="153"/>
                  </a:cubicBezTo>
                  <a:cubicBezTo>
                    <a:pt x="0" y="177"/>
                    <a:pt x="24" y="248"/>
                    <a:pt x="72" y="248"/>
                  </a:cubicBezTo>
                  <a:cubicBezTo>
                    <a:pt x="119" y="237"/>
                    <a:pt x="167" y="225"/>
                    <a:pt x="214" y="213"/>
                  </a:cubicBezTo>
                  <a:lnTo>
                    <a:pt x="322" y="165"/>
                  </a:lnTo>
                  <a:cubicBezTo>
                    <a:pt x="357" y="153"/>
                    <a:pt x="393" y="141"/>
                    <a:pt x="429" y="129"/>
                  </a:cubicBezTo>
                  <a:cubicBezTo>
                    <a:pt x="464" y="117"/>
                    <a:pt x="548" y="82"/>
                    <a:pt x="536" y="34"/>
                  </a:cubicBezTo>
                  <a:cubicBezTo>
                    <a:pt x="531" y="9"/>
                    <a:pt x="509" y="1"/>
                    <a:pt x="481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6"/>
            <p:cNvSpPr/>
            <p:nvPr/>
          </p:nvSpPr>
          <p:spPr>
            <a:xfrm>
              <a:off x="6246951" y="4457380"/>
              <a:ext cx="53464" cy="28768"/>
            </a:xfrm>
            <a:custGeom>
              <a:avLst/>
              <a:gdLst/>
              <a:ahLst/>
              <a:cxnLst/>
              <a:rect l="l" t="t" r="r" b="b"/>
              <a:pathLst>
                <a:path w="1641" h="883" extrusionOk="0">
                  <a:moveTo>
                    <a:pt x="57" y="0"/>
                  </a:moveTo>
                  <a:cubicBezTo>
                    <a:pt x="17" y="0"/>
                    <a:pt x="0" y="53"/>
                    <a:pt x="33" y="85"/>
                  </a:cubicBezTo>
                  <a:cubicBezTo>
                    <a:pt x="283" y="228"/>
                    <a:pt x="557" y="359"/>
                    <a:pt x="819" y="502"/>
                  </a:cubicBezTo>
                  <a:lnTo>
                    <a:pt x="1212" y="704"/>
                  </a:lnTo>
                  <a:cubicBezTo>
                    <a:pt x="1283" y="740"/>
                    <a:pt x="1343" y="776"/>
                    <a:pt x="1414" y="812"/>
                  </a:cubicBezTo>
                  <a:cubicBezTo>
                    <a:pt x="1474" y="847"/>
                    <a:pt x="1545" y="883"/>
                    <a:pt x="1628" y="883"/>
                  </a:cubicBezTo>
                  <a:cubicBezTo>
                    <a:pt x="1628" y="883"/>
                    <a:pt x="1640" y="871"/>
                    <a:pt x="1640" y="859"/>
                  </a:cubicBezTo>
                  <a:cubicBezTo>
                    <a:pt x="1605" y="800"/>
                    <a:pt x="1545" y="764"/>
                    <a:pt x="1486" y="740"/>
                  </a:cubicBezTo>
                  <a:cubicBezTo>
                    <a:pt x="1426" y="692"/>
                    <a:pt x="1367" y="657"/>
                    <a:pt x="1295" y="633"/>
                  </a:cubicBezTo>
                  <a:lnTo>
                    <a:pt x="890" y="407"/>
                  </a:lnTo>
                  <a:cubicBezTo>
                    <a:pt x="616" y="264"/>
                    <a:pt x="354" y="121"/>
                    <a:pt x="69" y="2"/>
                  </a:cubicBezTo>
                  <a:cubicBezTo>
                    <a:pt x="65" y="1"/>
                    <a:pt x="60" y="0"/>
                    <a:pt x="57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6"/>
            <p:cNvSpPr/>
            <p:nvPr/>
          </p:nvSpPr>
          <p:spPr>
            <a:xfrm>
              <a:off x="6306963" y="4481587"/>
              <a:ext cx="19450" cy="5017"/>
            </a:xfrm>
            <a:custGeom>
              <a:avLst/>
              <a:gdLst/>
              <a:ahLst/>
              <a:cxnLst/>
              <a:rect l="l" t="t" r="r" b="b"/>
              <a:pathLst>
                <a:path w="597" h="154" extrusionOk="0">
                  <a:moveTo>
                    <a:pt x="514" y="0"/>
                  </a:moveTo>
                  <a:cubicBezTo>
                    <a:pt x="492" y="0"/>
                    <a:pt x="471" y="3"/>
                    <a:pt x="453" y="9"/>
                  </a:cubicBezTo>
                  <a:lnTo>
                    <a:pt x="251" y="45"/>
                  </a:lnTo>
                  <a:lnTo>
                    <a:pt x="156" y="69"/>
                  </a:lnTo>
                  <a:cubicBezTo>
                    <a:pt x="108" y="80"/>
                    <a:pt x="72" y="92"/>
                    <a:pt x="36" y="92"/>
                  </a:cubicBezTo>
                  <a:cubicBezTo>
                    <a:pt x="4" y="92"/>
                    <a:pt x="1" y="153"/>
                    <a:pt x="29" y="153"/>
                  </a:cubicBezTo>
                  <a:cubicBezTo>
                    <a:pt x="31" y="153"/>
                    <a:pt x="34" y="153"/>
                    <a:pt x="36" y="152"/>
                  </a:cubicBezTo>
                  <a:cubicBezTo>
                    <a:pt x="132" y="152"/>
                    <a:pt x="215" y="140"/>
                    <a:pt x="310" y="128"/>
                  </a:cubicBezTo>
                  <a:lnTo>
                    <a:pt x="441" y="104"/>
                  </a:lnTo>
                  <a:cubicBezTo>
                    <a:pt x="501" y="92"/>
                    <a:pt x="548" y="80"/>
                    <a:pt x="584" y="45"/>
                  </a:cubicBezTo>
                  <a:cubicBezTo>
                    <a:pt x="596" y="33"/>
                    <a:pt x="596" y="21"/>
                    <a:pt x="584" y="9"/>
                  </a:cubicBezTo>
                  <a:cubicBezTo>
                    <a:pt x="560" y="3"/>
                    <a:pt x="537" y="0"/>
                    <a:pt x="514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6"/>
            <p:cNvSpPr/>
            <p:nvPr/>
          </p:nvSpPr>
          <p:spPr>
            <a:xfrm>
              <a:off x="6321396" y="4498496"/>
              <a:ext cx="33004" cy="14466"/>
            </a:xfrm>
            <a:custGeom>
              <a:avLst/>
              <a:gdLst/>
              <a:ahLst/>
              <a:cxnLst/>
              <a:rect l="l" t="t" r="r" b="b"/>
              <a:pathLst>
                <a:path w="1013" h="444" extrusionOk="0">
                  <a:moveTo>
                    <a:pt x="49" y="0"/>
                  </a:moveTo>
                  <a:cubicBezTo>
                    <a:pt x="18" y="0"/>
                    <a:pt x="0" y="52"/>
                    <a:pt x="22" y="73"/>
                  </a:cubicBezTo>
                  <a:cubicBezTo>
                    <a:pt x="105" y="145"/>
                    <a:pt x="189" y="192"/>
                    <a:pt x="272" y="228"/>
                  </a:cubicBezTo>
                  <a:cubicBezTo>
                    <a:pt x="367" y="276"/>
                    <a:pt x="451" y="312"/>
                    <a:pt x="546" y="347"/>
                  </a:cubicBezTo>
                  <a:cubicBezTo>
                    <a:pt x="603" y="376"/>
                    <a:pt x="768" y="443"/>
                    <a:pt x="883" y="443"/>
                  </a:cubicBezTo>
                  <a:cubicBezTo>
                    <a:pt x="959" y="443"/>
                    <a:pt x="1013" y="414"/>
                    <a:pt x="998" y="323"/>
                  </a:cubicBezTo>
                  <a:cubicBezTo>
                    <a:pt x="998" y="306"/>
                    <a:pt x="979" y="295"/>
                    <a:pt x="964" y="295"/>
                  </a:cubicBezTo>
                  <a:cubicBezTo>
                    <a:pt x="959" y="295"/>
                    <a:pt x="954" y="296"/>
                    <a:pt x="951" y="300"/>
                  </a:cubicBezTo>
                  <a:cubicBezTo>
                    <a:pt x="927" y="312"/>
                    <a:pt x="903" y="323"/>
                    <a:pt x="879" y="323"/>
                  </a:cubicBezTo>
                  <a:cubicBezTo>
                    <a:pt x="867" y="323"/>
                    <a:pt x="844" y="323"/>
                    <a:pt x="832" y="312"/>
                  </a:cubicBezTo>
                  <a:lnTo>
                    <a:pt x="725" y="288"/>
                  </a:lnTo>
                  <a:cubicBezTo>
                    <a:pt x="653" y="264"/>
                    <a:pt x="570" y="240"/>
                    <a:pt x="510" y="204"/>
                  </a:cubicBezTo>
                  <a:cubicBezTo>
                    <a:pt x="439" y="181"/>
                    <a:pt x="355" y="157"/>
                    <a:pt x="296" y="121"/>
                  </a:cubicBezTo>
                  <a:cubicBezTo>
                    <a:pt x="225" y="73"/>
                    <a:pt x="141" y="38"/>
                    <a:pt x="58" y="2"/>
                  </a:cubicBezTo>
                  <a:cubicBezTo>
                    <a:pt x="55" y="1"/>
                    <a:pt x="52" y="0"/>
                    <a:pt x="49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6"/>
            <p:cNvSpPr/>
            <p:nvPr/>
          </p:nvSpPr>
          <p:spPr>
            <a:xfrm>
              <a:off x="6209353" y="4322466"/>
              <a:ext cx="23946" cy="11240"/>
            </a:xfrm>
            <a:custGeom>
              <a:avLst/>
              <a:gdLst/>
              <a:ahLst/>
              <a:cxnLst/>
              <a:rect l="l" t="t" r="r" b="b"/>
              <a:pathLst>
                <a:path w="735" h="345" extrusionOk="0">
                  <a:moveTo>
                    <a:pt x="57" y="1"/>
                  </a:moveTo>
                  <a:cubicBezTo>
                    <a:pt x="29" y="1"/>
                    <a:pt x="0" y="27"/>
                    <a:pt x="8" y="59"/>
                  </a:cubicBezTo>
                  <a:lnTo>
                    <a:pt x="8" y="71"/>
                  </a:lnTo>
                  <a:cubicBezTo>
                    <a:pt x="20" y="83"/>
                    <a:pt x="20" y="83"/>
                    <a:pt x="20" y="95"/>
                  </a:cubicBezTo>
                  <a:cubicBezTo>
                    <a:pt x="32" y="107"/>
                    <a:pt x="44" y="107"/>
                    <a:pt x="68" y="119"/>
                  </a:cubicBezTo>
                  <a:cubicBezTo>
                    <a:pt x="92" y="131"/>
                    <a:pt x="127" y="131"/>
                    <a:pt x="151" y="131"/>
                  </a:cubicBezTo>
                  <a:cubicBezTo>
                    <a:pt x="211" y="154"/>
                    <a:pt x="270" y="178"/>
                    <a:pt x="330" y="214"/>
                  </a:cubicBezTo>
                  <a:cubicBezTo>
                    <a:pt x="437" y="297"/>
                    <a:pt x="556" y="333"/>
                    <a:pt x="687" y="345"/>
                  </a:cubicBezTo>
                  <a:cubicBezTo>
                    <a:pt x="723" y="345"/>
                    <a:pt x="735" y="285"/>
                    <a:pt x="699" y="285"/>
                  </a:cubicBezTo>
                  <a:cubicBezTo>
                    <a:pt x="639" y="273"/>
                    <a:pt x="580" y="250"/>
                    <a:pt x="532" y="226"/>
                  </a:cubicBezTo>
                  <a:cubicBezTo>
                    <a:pt x="485" y="190"/>
                    <a:pt x="437" y="166"/>
                    <a:pt x="389" y="142"/>
                  </a:cubicBezTo>
                  <a:cubicBezTo>
                    <a:pt x="342" y="107"/>
                    <a:pt x="294" y="83"/>
                    <a:pt x="235" y="59"/>
                  </a:cubicBezTo>
                  <a:cubicBezTo>
                    <a:pt x="211" y="47"/>
                    <a:pt x="187" y="47"/>
                    <a:pt x="151" y="35"/>
                  </a:cubicBezTo>
                  <a:cubicBezTo>
                    <a:pt x="139" y="35"/>
                    <a:pt x="104" y="35"/>
                    <a:pt x="92" y="23"/>
                  </a:cubicBezTo>
                  <a:cubicBezTo>
                    <a:pt x="84" y="8"/>
                    <a:pt x="70" y="1"/>
                    <a:pt x="57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6"/>
            <p:cNvSpPr/>
            <p:nvPr/>
          </p:nvSpPr>
          <p:spPr>
            <a:xfrm>
              <a:off x="6279205" y="4354166"/>
              <a:ext cx="40139" cy="19190"/>
            </a:xfrm>
            <a:custGeom>
              <a:avLst/>
              <a:gdLst/>
              <a:ahLst/>
              <a:cxnLst/>
              <a:rect l="l" t="t" r="r" b="b"/>
              <a:pathLst>
                <a:path w="1232" h="589" extrusionOk="0">
                  <a:moveTo>
                    <a:pt x="41" y="1"/>
                  </a:moveTo>
                  <a:cubicBezTo>
                    <a:pt x="14" y="1"/>
                    <a:pt x="0" y="30"/>
                    <a:pt x="31" y="51"/>
                  </a:cubicBezTo>
                  <a:cubicBezTo>
                    <a:pt x="210" y="158"/>
                    <a:pt x="400" y="265"/>
                    <a:pt x="591" y="348"/>
                  </a:cubicBezTo>
                  <a:cubicBezTo>
                    <a:pt x="686" y="396"/>
                    <a:pt x="781" y="432"/>
                    <a:pt x="865" y="467"/>
                  </a:cubicBezTo>
                  <a:cubicBezTo>
                    <a:pt x="972" y="515"/>
                    <a:pt x="1079" y="562"/>
                    <a:pt x="1186" y="586"/>
                  </a:cubicBezTo>
                  <a:cubicBezTo>
                    <a:pt x="1190" y="588"/>
                    <a:pt x="1194" y="588"/>
                    <a:pt x="1197" y="588"/>
                  </a:cubicBezTo>
                  <a:cubicBezTo>
                    <a:pt x="1224" y="588"/>
                    <a:pt x="1231" y="548"/>
                    <a:pt x="1210" y="527"/>
                  </a:cubicBezTo>
                  <a:cubicBezTo>
                    <a:pt x="1019" y="432"/>
                    <a:pt x="817" y="360"/>
                    <a:pt x="627" y="265"/>
                  </a:cubicBezTo>
                  <a:lnTo>
                    <a:pt x="55" y="3"/>
                  </a:lnTo>
                  <a:cubicBezTo>
                    <a:pt x="50" y="1"/>
                    <a:pt x="45" y="1"/>
                    <a:pt x="41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6"/>
            <p:cNvSpPr/>
            <p:nvPr/>
          </p:nvSpPr>
          <p:spPr>
            <a:xfrm>
              <a:off x="6333451" y="4379416"/>
              <a:ext cx="28638" cy="11696"/>
            </a:xfrm>
            <a:custGeom>
              <a:avLst/>
              <a:gdLst/>
              <a:ahLst/>
              <a:cxnLst/>
              <a:rect l="l" t="t" r="r" b="b"/>
              <a:pathLst>
                <a:path w="879" h="359" extrusionOk="0">
                  <a:moveTo>
                    <a:pt x="57" y="0"/>
                  </a:moveTo>
                  <a:cubicBezTo>
                    <a:pt x="17" y="0"/>
                    <a:pt x="1" y="52"/>
                    <a:pt x="33" y="73"/>
                  </a:cubicBezTo>
                  <a:cubicBezTo>
                    <a:pt x="164" y="133"/>
                    <a:pt x="295" y="192"/>
                    <a:pt x="438" y="252"/>
                  </a:cubicBezTo>
                  <a:lnTo>
                    <a:pt x="640" y="323"/>
                  </a:lnTo>
                  <a:cubicBezTo>
                    <a:pt x="700" y="347"/>
                    <a:pt x="771" y="359"/>
                    <a:pt x="843" y="359"/>
                  </a:cubicBezTo>
                  <a:cubicBezTo>
                    <a:pt x="867" y="347"/>
                    <a:pt x="878" y="323"/>
                    <a:pt x="867" y="311"/>
                  </a:cubicBezTo>
                  <a:cubicBezTo>
                    <a:pt x="807" y="264"/>
                    <a:pt x="736" y="228"/>
                    <a:pt x="664" y="216"/>
                  </a:cubicBezTo>
                  <a:lnTo>
                    <a:pt x="462" y="145"/>
                  </a:lnTo>
                  <a:cubicBezTo>
                    <a:pt x="331" y="97"/>
                    <a:pt x="200" y="49"/>
                    <a:pt x="69" y="2"/>
                  </a:cubicBezTo>
                  <a:cubicBezTo>
                    <a:pt x="65" y="1"/>
                    <a:pt x="61" y="0"/>
                    <a:pt x="57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6"/>
            <p:cNvSpPr/>
            <p:nvPr/>
          </p:nvSpPr>
          <p:spPr>
            <a:xfrm>
              <a:off x="5941448" y="4278255"/>
              <a:ext cx="30788" cy="20493"/>
            </a:xfrm>
            <a:custGeom>
              <a:avLst/>
              <a:gdLst/>
              <a:ahLst/>
              <a:cxnLst/>
              <a:rect l="l" t="t" r="r" b="b"/>
              <a:pathLst>
                <a:path w="945" h="629" extrusionOk="0">
                  <a:moveTo>
                    <a:pt x="41" y="0"/>
                  </a:moveTo>
                  <a:cubicBezTo>
                    <a:pt x="16" y="0"/>
                    <a:pt x="0" y="40"/>
                    <a:pt x="28" y="59"/>
                  </a:cubicBezTo>
                  <a:cubicBezTo>
                    <a:pt x="183" y="190"/>
                    <a:pt x="349" y="309"/>
                    <a:pt x="504" y="428"/>
                  </a:cubicBezTo>
                  <a:cubicBezTo>
                    <a:pt x="576" y="487"/>
                    <a:pt x="647" y="535"/>
                    <a:pt x="718" y="583"/>
                  </a:cubicBezTo>
                  <a:cubicBezTo>
                    <a:pt x="757" y="598"/>
                    <a:pt x="816" y="629"/>
                    <a:pt x="865" y="629"/>
                  </a:cubicBezTo>
                  <a:cubicBezTo>
                    <a:pt x="892" y="629"/>
                    <a:pt x="916" y="620"/>
                    <a:pt x="933" y="595"/>
                  </a:cubicBezTo>
                  <a:cubicBezTo>
                    <a:pt x="945" y="583"/>
                    <a:pt x="933" y="583"/>
                    <a:pt x="933" y="571"/>
                  </a:cubicBezTo>
                  <a:cubicBezTo>
                    <a:pt x="897" y="547"/>
                    <a:pt x="861" y="535"/>
                    <a:pt x="826" y="535"/>
                  </a:cubicBezTo>
                  <a:cubicBezTo>
                    <a:pt x="778" y="511"/>
                    <a:pt x="742" y="499"/>
                    <a:pt x="718" y="476"/>
                  </a:cubicBezTo>
                  <a:cubicBezTo>
                    <a:pt x="647" y="428"/>
                    <a:pt x="587" y="380"/>
                    <a:pt x="516" y="321"/>
                  </a:cubicBezTo>
                  <a:cubicBezTo>
                    <a:pt x="361" y="214"/>
                    <a:pt x="218" y="106"/>
                    <a:pt x="64" y="11"/>
                  </a:cubicBezTo>
                  <a:cubicBezTo>
                    <a:pt x="56" y="3"/>
                    <a:pt x="48" y="0"/>
                    <a:pt x="41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6"/>
            <p:cNvSpPr/>
            <p:nvPr/>
          </p:nvSpPr>
          <p:spPr>
            <a:xfrm>
              <a:off x="5979306" y="4290472"/>
              <a:ext cx="26292" cy="7624"/>
            </a:xfrm>
            <a:custGeom>
              <a:avLst/>
              <a:gdLst/>
              <a:ahLst/>
              <a:cxnLst/>
              <a:rect l="l" t="t" r="r" b="b"/>
              <a:pathLst>
                <a:path w="807" h="234" extrusionOk="0">
                  <a:moveTo>
                    <a:pt x="727" y="1"/>
                  </a:moveTo>
                  <a:cubicBezTo>
                    <a:pt x="679" y="1"/>
                    <a:pt x="633" y="12"/>
                    <a:pt x="580" y="29"/>
                  </a:cubicBezTo>
                  <a:lnTo>
                    <a:pt x="402" y="65"/>
                  </a:lnTo>
                  <a:cubicBezTo>
                    <a:pt x="271" y="89"/>
                    <a:pt x="152" y="124"/>
                    <a:pt x="33" y="172"/>
                  </a:cubicBezTo>
                  <a:cubicBezTo>
                    <a:pt x="0" y="183"/>
                    <a:pt x="7" y="233"/>
                    <a:pt x="45" y="233"/>
                  </a:cubicBezTo>
                  <a:cubicBezTo>
                    <a:pt x="48" y="233"/>
                    <a:pt x="52" y="233"/>
                    <a:pt x="57" y="231"/>
                  </a:cubicBezTo>
                  <a:lnTo>
                    <a:pt x="438" y="148"/>
                  </a:lnTo>
                  <a:lnTo>
                    <a:pt x="616" y="112"/>
                  </a:lnTo>
                  <a:cubicBezTo>
                    <a:pt x="688" y="101"/>
                    <a:pt x="747" y="89"/>
                    <a:pt x="795" y="53"/>
                  </a:cubicBezTo>
                  <a:cubicBezTo>
                    <a:pt x="807" y="41"/>
                    <a:pt x="807" y="17"/>
                    <a:pt x="783" y="5"/>
                  </a:cubicBezTo>
                  <a:cubicBezTo>
                    <a:pt x="764" y="2"/>
                    <a:pt x="745" y="1"/>
                    <a:pt x="727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6"/>
            <p:cNvSpPr/>
            <p:nvPr/>
          </p:nvSpPr>
          <p:spPr>
            <a:xfrm>
              <a:off x="5989960" y="4306990"/>
              <a:ext cx="35024" cy="18571"/>
            </a:xfrm>
            <a:custGeom>
              <a:avLst/>
              <a:gdLst/>
              <a:ahLst/>
              <a:cxnLst/>
              <a:rect l="l" t="t" r="r" b="b"/>
              <a:pathLst>
                <a:path w="1075" h="570" extrusionOk="0">
                  <a:moveTo>
                    <a:pt x="49" y="0"/>
                  </a:moveTo>
                  <a:cubicBezTo>
                    <a:pt x="17" y="0"/>
                    <a:pt x="1" y="53"/>
                    <a:pt x="39" y="82"/>
                  </a:cubicBezTo>
                  <a:cubicBezTo>
                    <a:pt x="194" y="189"/>
                    <a:pt x="361" y="308"/>
                    <a:pt x="527" y="403"/>
                  </a:cubicBezTo>
                  <a:cubicBezTo>
                    <a:pt x="599" y="451"/>
                    <a:pt x="682" y="486"/>
                    <a:pt x="777" y="522"/>
                  </a:cubicBezTo>
                  <a:cubicBezTo>
                    <a:pt x="849" y="558"/>
                    <a:pt x="944" y="570"/>
                    <a:pt x="1027" y="570"/>
                  </a:cubicBezTo>
                  <a:cubicBezTo>
                    <a:pt x="1063" y="558"/>
                    <a:pt x="1075" y="510"/>
                    <a:pt x="1039" y="498"/>
                  </a:cubicBezTo>
                  <a:cubicBezTo>
                    <a:pt x="956" y="475"/>
                    <a:pt x="873" y="451"/>
                    <a:pt x="789" y="427"/>
                  </a:cubicBezTo>
                  <a:cubicBezTo>
                    <a:pt x="706" y="391"/>
                    <a:pt x="634" y="356"/>
                    <a:pt x="563" y="320"/>
                  </a:cubicBezTo>
                  <a:cubicBezTo>
                    <a:pt x="396" y="225"/>
                    <a:pt x="241" y="105"/>
                    <a:pt x="75" y="10"/>
                  </a:cubicBezTo>
                  <a:cubicBezTo>
                    <a:pt x="66" y="3"/>
                    <a:pt x="57" y="0"/>
                    <a:pt x="49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6"/>
            <p:cNvSpPr/>
            <p:nvPr/>
          </p:nvSpPr>
          <p:spPr>
            <a:xfrm>
              <a:off x="6028828" y="4318784"/>
              <a:ext cx="14400" cy="5245"/>
            </a:xfrm>
            <a:custGeom>
              <a:avLst/>
              <a:gdLst/>
              <a:ahLst/>
              <a:cxnLst/>
              <a:rect l="l" t="t" r="r" b="b"/>
              <a:pathLst>
                <a:path w="442" h="161" extrusionOk="0">
                  <a:moveTo>
                    <a:pt x="358" y="1"/>
                  </a:moveTo>
                  <a:cubicBezTo>
                    <a:pt x="314" y="1"/>
                    <a:pt x="271" y="12"/>
                    <a:pt x="227" y="29"/>
                  </a:cubicBezTo>
                  <a:cubicBezTo>
                    <a:pt x="156" y="41"/>
                    <a:pt x="96" y="65"/>
                    <a:pt x="37" y="89"/>
                  </a:cubicBezTo>
                  <a:cubicBezTo>
                    <a:pt x="13" y="89"/>
                    <a:pt x="1" y="113"/>
                    <a:pt x="13" y="136"/>
                  </a:cubicBezTo>
                  <a:cubicBezTo>
                    <a:pt x="25" y="160"/>
                    <a:pt x="49" y="160"/>
                    <a:pt x="61" y="160"/>
                  </a:cubicBezTo>
                  <a:cubicBezTo>
                    <a:pt x="120" y="136"/>
                    <a:pt x="180" y="124"/>
                    <a:pt x="239" y="124"/>
                  </a:cubicBezTo>
                  <a:cubicBezTo>
                    <a:pt x="299" y="113"/>
                    <a:pt x="358" y="101"/>
                    <a:pt x="418" y="89"/>
                  </a:cubicBezTo>
                  <a:cubicBezTo>
                    <a:pt x="442" y="77"/>
                    <a:pt x="442" y="65"/>
                    <a:pt x="442" y="41"/>
                  </a:cubicBezTo>
                  <a:cubicBezTo>
                    <a:pt x="442" y="29"/>
                    <a:pt x="430" y="5"/>
                    <a:pt x="406" y="5"/>
                  </a:cubicBezTo>
                  <a:cubicBezTo>
                    <a:pt x="390" y="2"/>
                    <a:pt x="374" y="1"/>
                    <a:pt x="358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6"/>
            <p:cNvSpPr/>
            <p:nvPr/>
          </p:nvSpPr>
          <p:spPr>
            <a:xfrm>
              <a:off x="6033421" y="4334521"/>
              <a:ext cx="32678" cy="19353"/>
            </a:xfrm>
            <a:custGeom>
              <a:avLst/>
              <a:gdLst/>
              <a:ahLst/>
              <a:cxnLst/>
              <a:rect l="l" t="t" r="r" b="b"/>
              <a:pathLst>
                <a:path w="1003" h="594" extrusionOk="0">
                  <a:moveTo>
                    <a:pt x="53" y="1"/>
                  </a:moveTo>
                  <a:cubicBezTo>
                    <a:pt x="24" y="1"/>
                    <a:pt x="0" y="51"/>
                    <a:pt x="39" y="70"/>
                  </a:cubicBezTo>
                  <a:cubicBezTo>
                    <a:pt x="181" y="177"/>
                    <a:pt x="324" y="273"/>
                    <a:pt x="479" y="356"/>
                  </a:cubicBezTo>
                  <a:cubicBezTo>
                    <a:pt x="551" y="403"/>
                    <a:pt x="634" y="439"/>
                    <a:pt x="705" y="487"/>
                  </a:cubicBezTo>
                  <a:cubicBezTo>
                    <a:pt x="789" y="534"/>
                    <a:pt x="860" y="570"/>
                    <a:pt x="955" y="594"/>
                  </a:cubicBezTo>
                  <a:cubicBezTo>
                    <a:pt x="991" y="594"/>
                    <a:pt x="1003" y="546"/>
                    <a:pt x="979" y="523"/>
                  </a:cubicBezTo>
                  <a:cubicBezTo>
                    <a:pt x="908" y="475"/>
                    <a:pt x="824" y="439"/>
                    <a:pt x="753" y="403"/>
                  </a:cubicBezTo>
                  <a:cubicBezTo>
                    <a:pt x="670" y="368"/>
                    <a:pt x="598" y="320"/>
                    <a:pt x="527" y="284"/>
                  </a:cubicBezTo>
                  <a:cubicBezTo>
                    <a:pt x="372" y="189"/>
                    <a:pt x="229" y="106"/>
                    <a:pt x="74" y="11"/>
                  </a:cubicBezTo>
                  <a:cubicBezTo>
                    <a:pt x="67" y="4"/>
                    <a:pt x="60" y="1"/>
                    <a:pt x="53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6"/>
            <p:cNvSpPr/>
            <p:nvPr/>
          </p:nvSpPr>
          <p:spPr>
            <a:xfrm>
              <a:off x="6072778" y="4345337"/>
              <a:ext cx="18147" cy="7428"/>
            </a:xfrm>
            <a:custGeom>
              <a:avLst/>
              <a:gdLst/>
              <a:ahLst/>
              <a:cxnLst/>
              <a:rect l="l" t="t" r="r" b="b"/>
              <a:pathLst>
                <a:path w="557" h="228" extrusionOk="0">
                  <a:moveTo>
                    <a:pt x="509" y="0"/>
                  </a:moveTo>
                  <a:cubicBezTo>
                    <a:pt x="414" y="0"/>
                    <a:pt x="331" y="24"/>
                    <a:pt x="247" y="60"/>
                  </a:cubicBezTo>
                  <a:cubicBezTo>
                    <a:pt x="176" y="83"/>
                    <a:pt x="105" y="119"/>
                    <a:pt x="33" y="155"/>
                  </a:cubicBezTo>
                  <a:cubicBezTo>
                    <a:pt x="1" y="177"/>
                    <a:pt x="8" y="228"/>
                    <a:pt x="45" y="228"/>
                  </a:cubicBezTo>
                  <a:cubicBezTo>
                    <a:pt x="49" y="228"/>
                    <a:pt x="53" y="227"/>
                    <a:pt x="57" y="226"/>
                  </a:cubicBezTo>
                  <a:cubicBezTo>
                    <a:pt x="140" y="214"/>
                    <a:pt x="200" y="179"/>
                    <a:pt x="283" y="155"/>
                  </a:cubicBezTo>
                  <a:cubicBezTo>
                    <a:pt x="366" y="131"/>
                    <a:pt x="450" y="107"/>
                    <a:pt x="521" y="71"/>
                  </a:cubicBezTo>
                  <a:cubicBezTo>
                    <a:pt x="557" y="48"/>
                    <a:pt x="545" y="0"/>
                    <a:pt x="509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6"/>
            <p:cNvSpPr/>
            <p:nvPr/>
          </p:nvSpPr>
          <p:spPr>
            <a:xfrm>
              <a:off x="6079001" y="4363126"/>
              <a:ext cx="40269" cy="22578"/>
            </a:xfrm>
            <a:custGeom>
              <a:avLst/>
              <a:gdLst/>
              <a:ahLst/>
              <a:cxnLst/>
              <a:rect l="l" t="t" r="r" b="b"/>
              <a:pathLst>
                <a:path w="1236" h="693" extrusionOk="0">
                  <a:moveTo>
                    <a:pt x="56" y="0"/>
                  </a:moveTo>
                  <a:cubicBezTo>
                    <a:pt x="17" y="0"/>
                    <a:pt x="0" y="51"/>
                    <a:pt x="33" y="73"/>
                  </a:cubicBezTo>
                  <a:cubicBezTo>
                    <a:pt x="235" y="168"/>
                    <a:pt x="426" y="276"/>
                    <a:pt x="616" y="395"/>
                  </a:cubicBezTo>
                  <a:cubicBezTo>
                    <a:pt x="699" y="454"/>
                    <a:pt x="795" y="514"/>
                    <a:pt x="890" y="561"/>
                  </a:cubicBezTo>
                  <a:cubicBezTo>
                    <a:pt x="937" y="585"/>
                    <a:pt x="985" y="621"/>
                    <a:pt x="1033" y="645"/>
                  </a:cubicBezTo>
                  <a:cubicBezTo>
                    <a:pt x="1080" y="668"/>
                    <a:pt x="1128" y="680"/>
                    <a:pt x="1188" y="692"/>
                  </a:cubicBezTo>
                  <a:cubicBezTo>
                    <a:pt x="1223" y="692"/>
                    <a:pt x="1235" y="645"/>
                    <a:pt x="1223" y="621"/>
                  </a:cubicBezTo>
                  <a:cubicBezTo>
                    <a:pt x="1176" y="585"/>
                    <a:pt x="1128" y="561"/>
                    <a:pt x="1080" y="549"/>
                  </a:cubicBezTo>
                  <a:cubicBezTo>
                    <a:pt x="1033" y="526"/>
                    <a:pt x="985" y="502"/>
                    <a:pt x="949" y="466"/>
                  </a:cubicBezTo>
                  <a:cubicBezTo>
                    <a:pt x="854" y="418"/>
                    <a:pt x="759" y="359"/>
                    <a:pt x="664" y="299"/>
                  </a:cubicBezTo>
                  <a:cubicBezTo>
                    <a:pt x="485" y="157"/>
                    <a:pt x="283" y="61"/>
                    <a:pt x="68" y="2"/>
                  </a:cubicBezTo>
                  <a:cubicBezTo>
                    <a:pt x="64" y="1"/>
                    <a:pt x="60" y="0"/>
                    <a:pt x="56" y="0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6"/>
            <p:cNvSpPr/>
            <p:nvPr/>
          </p:nvSpPr>
          <p:spPr>
            <a:xfrm>
              <a:off x="6128913" y="4378666"/>
              <a:ext cx="23718" cy="7037"/>
            </a:xfrm>
            <a:custGeom>
              <a:avLst/>
              <a:gdLst/>
              <a:ahLst/>
              <a:cxnLst/>
              <a:rect l="l" t="t" r="r" b="b"/>
              <a:pathLst>
                <a:path w="728" h="216" extrusionOk="0">
                  <a:moveTo>
                    <a:pt x="668" y="1"/>
                  </a:moveTo>
                  <a:cubicBezTo>
                    <a:pt x="620" y="1"/>
                    <a:pt x="560" y="1"/>
                    <a:pt x="513" y="25"/>
                  </a:cubicBezTo>
                  <a:lnTo>
                    <a:pt x="358" y="61"/>
                  </a:lnTo>
                  <a:cubicBezTo>
                    <a:pt x="251" y="84"/>
                    <a:pt x="156" y="96"/>
                    <a:pt x="48" y="132"/>
                  </a:cubicBezTo>
                  <a:cubicBezTo>
                    <a:pt x="1" y="144"/>
                    <a:pt x="13" y="215"/>
                    <a:pt x="60" y="215"/>
                  </a:cubicBezTo>
                  <a:cubicBezTo>
                    <a:pt x="167" y="215"/>
                    <a:pt x="275" y="203"/>
                    <a:pt x="382" y="180"/>
                  </a:cubicBezTo>
                  <a:lnTo>
                    <a:pt x="537" y="144"/>
                  </a:lnTo>
                  <a:cubicBezTo>
                    <a:pt x="596" y="132"/>
                    <a:pt x="644" y="108"/>
                    <a:pt x="691" y="84"/>
                  </a:cubicBezTo>
                  <a:cubicBezTo>
                    <a:pt x="727" y="61"/>
                    <a:pt x="715" y="1"/>
                    <a:pt x="668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6"/>
            <p:cNvSpPr/>
            <p:nvPr/>
          </p:nvSpPr>
          <p:spPr>
            <a:xfrm>
              <a:off x="6360459" y="4482271"/>
              <a:ext cx="28768" cy="16811"/>
            </a:xfrm>
            <a:custGeom>
              <a:avLst/>
              <a:gdLst/>
              <a:ahLst/>
              <a:cxnLst/>
              <a:rect l="l" t="t" r="r" b="b"/>
              <a:pathLst>
                <a:path w="883" h="516" extrusionOk="0">
                  <a:moveTo>
                    <a:pt x="60" y="1"/>
                  </a:moveTo>
                  <a:cubicBezTo>
                    <a:pt x="29" y="1"/>
                    <a:pt x="0" y="43"/>
                    <a:pt x="38" y="71"/>
                  </a:cubicBezTo>
                  <a:cubicBezTo>
                    <a:pt x="145" y="190"/>
                    <a:pt x="276" y="286"/>
                    <a:pt x="419" y="369"/>
                  </a:cubicBezTo>
                  <a:cubicBezTo>
                    <a:pt x="490" y="405"/>
                    <a:pt x="561" y="440"/>
                    <a:pt x="633" y="476"/>
                  </a:cubicBezTo>
                  <a:cubicBezTo>
                    <a:pt x="674" y="493"/>
                    <a:pt x="733" y="515"/>
                    <a:pt x="789" y="515"/>
                  </a:cubicBezTo>
                  <a:cubicBezTo>
                    <a:pt x="813" y="515"/>
                    <a:pt x="837" y="511"/>
                    <a:pt x="859" y="500"/>
                  </a:cubicBezTo>
                  <a:cubicBezTo>
                    <a:pt x="883" y="488"/>
                    <a:pt x="883" y="464"/>
                    <a:pt x="859" y="452"/>
                  </a:cubicBezTo>
                  <a:cubicBezTo>
                    <a:pt x="823" y="429"/>
                    <a:pt x="776" y="417"/>
                    <a:pt x="740" y="417"/>
                  </a:cubicBezTo>
                  <a:cubicBezTo>
                    <a:pt x="704" y="393"/>
                    <a:pt x="669" y="381"/>
                    <a:pt x="633" y="369"/>
                  </a:cubicBezTo>
                  <a:cubicBezTo>
                    <a:pt x="573" y="333"/>
                    <a:pt x="502" y="298"/>
                    <a:pt x="442" y="262"/>
                  </a:cubicBezTo>
                  <a:cubicBezTo>
                    <a:pt x="323" y="190"/>
                    <a:pt x="204" y="95"/>
                    <a:pt x="85" y="12"/>
                  </a:cubicBezTo>
                  <a:cubicBezTo>
                    <a:pt x="77" y="4"/>
                    <a:pt x="69" y="1"/>
                    <a:pt x="60" y="1"/>
                  </a:cubicBezTo>
                  <a:close/>
                </a:path>
              </a:pathLst>
            </a:custGeom>
            <a:solidFill>
              <a:srgbClr val="B2A9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6"/>
            <p:cNvSpPr/>
            <p:nvPr/>
          </p:nvSpPr>
          <p:spPr>
            <a:xfrm>
              <a:off x="5061951" y="4035241"/>
              <a:ext cx="652317" cy="468826"/>
            </a:xfrm>
            <a:custGeom>
              <a:avLst/>
              <a:gdLst/>
              <a:ahLst/>
              <a:cxnLst/>
              <a:rect l="l" t="t" r="r" b="b"/>
              <a:pathLst>
                <a:path w="20022" h="14390" extrusionOk="0">
                  <a:moveTo>
                    <a:pt x="10755" y="1"/>
                  </a:moveTo>
                  <a:cubicBezTo>
                    <a:pt x="10712" y="1"/>
                    <a:pt x="10670" y="6"/>
                    <a:pt x="10628" y="17"/>
                  </a:cubicBezTo>
                  <a:lnTo>
                    <a:pt x="10449" y="64"/>
                  </a:lnTo>
                  <a:cubicBezTo>
                    <a:pt x="9795" y="219"/>
                    <a:pt x="9485" y="957"/>
                    <a:pt x="9818" y="1541"/>
                  </a:cubicBezTo>
                  <a:cubicBezTo>
                    <a:pt x="10452" y="2679"/>
                    <a:pt x="11247" y="4245"/>
                    <a:pt x="10758" y="4245"/>
                  </a:cubicBezTo>
                  <a:cubicBezTo>
                    <a:pt x="10751" y="4245"/>
                    <a:pt x="10743" y="4244"/>
                    <a:pt x="10735" y="4244"/>
                  </a:cubicBezTo>
                  <a:cubicBezTo>
                    <a:pt x="10732" y="4243"/>
                    <a:pt x="10723" y="4243"/>
                    <a:pt x="10709" y="4243"/>
                  </a:cubicBezTo>
                  <a:cubicBezTo>
                    <a:pt x="10108" y="4243"/>
                    <a:pt x="1" y="4518"/>
                    <a:pt x="710" y="7577"/>
                  </a:cubicBezTo>
                  <a:cubicBezTo>
                    <a:pt x="1439" y="10681"/>
                    <a:pt x="4247" y="14389"/>
                    <a:pt x="6335" y="14389"/>
                  </a:cubicBezTo>
                  <a:cubicBezTo>
                    <a:pt x="6361" y="14389"/>
                    <a:pt x="6387" y="14389"/>
                    <a:pt x="6413" y="14388"/>
                  </a:cubicBezTo>
                  <a:cubicBezTo>
                    <a:pt x="8509" y="14292"/>
                    <a:pt x="20022" y="8446"/>
                    <a:pt x="20022" y="8446"/>
                  </a:cubicBezTo>
                  <a:lnTo>
                    <a:pt x="20010" y="8446"/>
                  </a:lnTo>
                  <a:cubicBezTo>
                    <a:pt x="19653" y="8077"/>
                    <a:pt x="16593" y="6113"/>
                    <a:pt x="15724" y="5303"/>
                  </a:cubicBezTo>
                  <a:cubicBezTo>
                    <a:pt x="12616" y="2398"/>
                    <a:pt x="11569" y="898"/>
                    <a:pt x="11223" y="279"/>
                  </a:cubicBezTo>
                  <a:cubicBezTo>
                    <a:pt x="11126" y="104"/>
                    <a:pt x="10942" y="1"/>
                    <a:pt x="107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6"/>
            <p:cNvSpPr/>
            <p:nvPr/>
          </p:nvSpPr>
          <p:spPr>
            <a:xfrm>
              <a:off x="5639008" y="2851902"/>
              <a:ext cx="278917" cy="1483758"/>
            </a:xfrm>
            <a:custGeom>
              <a:avLst/>
              <a:gdLst/>
              <a:ahLst/>
              <a:cxnLst/>
              <a:rect l="l" t="t" r="r" b="b"/>
              <a:pathLst>
                <a:path w="8561" h="45542" extrusionOk="0">
                  <a:moveTo>
                    <a:pt x="0" y="0"/>
                  </a:moveTo>
                  <a:cubicBezTo>
                    <a:pt x="2120" y="18217"/>
                    <a:pt x="4227" y="36266"/>
                    <a:pt x="5810" y="45541"/>
                  </a:cubicBezTo>
                  <a:cubicBezTo>
                    <a:pt x="5810" y="45541"/>
                    <a:pt x="8561" y="45041"/>
                    <a:pt x="8418" y="43613"/>
                  </a:cubicBezTo>
                  <a:lnTo>
                    <a:pt x="3179" y="1345"/>
                  </a:lnTo>
                  <a:cubicBezTo>
                    <a:pt x="3084" y="583"/>
                    <a:pt x="2429" y="0"/>
                    <a:pt x="16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6"/>
            <p:cNvSpPr/>
            <p:nvPr/>
          </p:nvSpPr>
          <p:spPr>
            <a:xfrm>
              <a:off x="5379476" y="2851902"/>
              <a:ext cx="448887" cy="1483498"/>
            </a:xfrm>
            <a:custGeom>
              <a:avLst/>
              <a:gdLst/>
              <a:ahLst/>
              <a:cxnLst/>
              <a:rect l="l" t="t" r="r" b="b"/>
              <a:pathLst>
                <a:path w="13778" h="45534" extrusionOk="0">
                  <a:moveTo>
                    <a:pt x="7966" y="0"/>
                  </a:moveTo>
                  <a:lnTo>
                    <a:pt x="215" y="9668"/>
                  </a:lnTo>
                  <a:cubicBezTo>
                    <a:pt x="215" y="9668"/>
                    <a:pt x="1" y="12680"/>
                    <a:pt x="561" y="22110"/>
                  </a:cubicBezTo>
                  <a:cubicBezTo>
                    <a:pt x="1108" y="31552"/>
                    <a:pt x="2787" y="37147"/>
                    <a:pt x="2787" y="37147"/>
                  </a:cubicBezTo>
                  <a:cubicBezTo>
                    <a:pt x="2787" y="37147"/>
                    <a:pt x="13566" y="45533"/>
                    <a:pt x="13774" y="45533"/>
                  </a:cubicBezTo>
                  <a:cubicBezTo>
                    <a:pt x="13776" y="45533"/>
                    <a:pt x="13777" y="45532"/>
                    <a:pt x="13776" y="45529"/>
                  </a:cubicBezTo>
                  <a:cubicBezTo>
                    <a:pt x="13705" y="45327"/>
                    <a:pt x="7966" y="0"/>
                    <a:pt x="79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6"/>
            <p:cNvSpPr/>
            <p:nvPr/>
          </p:nvSpPr>
          <p:spPr>
            <a:xfrm>
              <a:off x="5425251" y="3041974"/>
              <a:ext cx="107872" cy="141202"/>
            </a:xfrm>
            <a:custGeom>
              <a:avLst/>
              <a:gdLst/>
              <a:ahLst/>
              <a:cxnLst/>
              <a:rect l="l" t="t" r="r" b="b"/>
              <a:pathLst>
                <a:path w="3311" h="4334" extrusionOk="0">
                  <a:moveTo>
                    <a:pt x="3311" y="0"/>
                  </a:moveTo>
                  <a:lnTo>
                    <a:pt x="1" y="3774"/>
                  </a:lnTo>
                  <a:lnTo>
                    <a:pt x="1" y="4334"/>
                  </a:lnTo>
                  <a:lnTo>
                    <a:pt x="3311" y="929"/>
                  </a:lnTo>
                  <a:lnTo>
                    <a:pt x="331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6"/>
            <p:cNvSpPr/>
            <p:nvPr/>
          </p:nvSpPr>
          <p:spPr>
            <a:xfrm>
              <a:off x="5379117" y="3163367"/>
              <a:ext cx="448822" cy="1171903"/>
            </a:xfrm>
            <a:custGeom>
              <a:avLst/>
              <a:gdLst/>
              <a:ahLst/>
              <a:cxnLst/>
              <a:rect l="l" t="t" r="r" b="b"/>
              <a:pathLst>
                <a:path w="13776" h="35970" extrusionOk="0">
                  <a:moveTo>
                    <a:pt x="214" y="1"/>
                  </a:moveTo>
                  <a:cubicBezTo>
                    <a:pt x="214" y="2"/>
                    <a:pt x="0" y="3002"/>
                    <a:pt x="560" y="12443"/>
                  </a:cubicBezTo>
                  <a:cubicBezTo>
                    <a:pt x="1119" y="21884"/>
                    <a:pt x="2786" y="27480"/>
                    <a:pt x="2786" y="27480"/>
                  </a:cubicBezTo>
                  <a:cubicBezTo>
                    <a:pt x="2786" y="27480"/>
                    <a:pt x="10442" y="33433"/>
                    <a:pt x="12966" y="35315"/>
                  </a:cubicBezTo>
                  <a:lnTo>
                    <a:pt x="13776" y="35969"/>
                  </a:lnTo>
                  <a:cubicBezTo>
                    <a:pt x="13776" y="35934"/>
                    <a:pt x="13704" y="35362"/>
                    <a:pt x="13692" y="35327"/>
                  </a:cubicBezTo>
                  <a:cubicBezTo>
                    <a:pt x="489" y="13789"/>
                    <a:pt x="214" y="2"/>
                    <a:pt x="2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6"/>
            <p:cNvSpPr/>
            <p:nvPr/>
          </p:nvSpPr>
          <p:spPr>
            <a:xfrm>
              <a:off x="5241793" y="4310411"/>
              <a:ext cx="606705" cy="184435"/>
            </a:xfrm>
            <a:custGeom>
              <a:avLst/>
              <a:gdLst/>
              <a:ahLst/>
              <a:cxnLst/>
              <a:rect l="l" t="t" r="r" b="b"/>
              <a:pathLst>
                <a:path w="18622" h="5661" extrusionOk="0">
                  <a:moveTo>
                    <a:pt x="14490" y="0"/>
                  </a:moveTo>
                  <a:cubicBezTo>
                    <a:pt x="14490" y="0"/>
                    <a:pt x="5057" y="2223"/>
                    <a:pt x="1932" y="2223"/>
                  </a:cubicBezTo>
                  <a:cubicBezTo>
                    <a:pt x="1292" y="2223"/>
                    <a:pt x="917" y="2130"/>
                    <a:pt x="941" y="1905"/>
                  </a:cubicBezTo>
                  <a:lnTo>
                    <a:pt x="941" y="1905"/>
                  </a:lnTo>
                  <a:cubicBezTo>
                    <a:pt x="941" y="1906"/>
                    <a:pt x="0" y="2417"/>
                    <a:pt x="226" y="3263"/>
                  </a:cubicBezTo>
                  <a:cubicBezTo>
                    <a:pt x="452" y="4051"/>
                    <a:pt x="634" y="5660"/>
                    <a:pt x="1399" y="5660"/>
                  </a:cubicBezTo>
                  <a:cubicBezTo>
                    <a:pt x="1443" y="5660"/>
                    <a:pt x="1489" y="5655"/>
                    <a:pt x="1536" y="5644"/>
                  </a:cubicBezTo>
                  <a:cubicBezTo>
                    <a:pt x="2417" y="5442"/>
                    <a:pt x="13609" y="4287"/>
                    <a:pt x="13609" y="4108"/>
                  </a:cubicBezTo>
                  <a:cubicBezTo>
                    <a:pt x="13609" y="3918"/>
                    <a:pt x="18002" y="3596"/>
                    <a:pt x="18002" y="3596"/>
                  </a:cubicBezTo>
                  <a:lnTo>
                    <a:pt x="18622" y="3001"/>
                  </a:lnTo>
                  <a:lnTo>
                    <a:pt x="1449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6"/>
            <p:cNvSpPr/>
            <p:nvPr/>
          </p:nvSpPr>
          <p:spPr>
            <a:xfrm>
              <a:off x="5241793" y="4372476"/>
              <a:ext cx="135012" cy="122370"/>
            </a:xfrm>
            <a:custGeom>
              <a:avLst/>
              <a:gdLst/>
              <a:ahLst/>
              <a:cxnLst/>
              <a:rect l="l" t="t" r="r" b="b"/>
              <a:pathLst>
                <a:path w="4144" h="3756" extrusionOk="0">
                  <a:moveTo>
                    <a:pt x="941" y="0"/>
                  </a:moveTo>
                  <a:cubicBezTo>
                    <a:pt x="941" y="1"/>
                    <a:pt x="0" y="512"/>
                    <a:pt x="226" y="1358"/>
                  </a:cubicBezTo>
                  <a:cubicBezTo>
                    <a:pt x="452" y="2146"/>
                    <a:pt x="634" y="3755"/>
                    <a:pt x="1399" y="3755"/>
                  </a:cubicBezTo>
                  <a:cubicBezTo>
                    <a:pt x="1443" y="3755"/>
                    <a:pt x="1489" y="3750"/>
                    <a:pt x="1536" y="3739"/>
                  </a:cubicBezTo>
                  <a:cubicBezTo>
                    <a:pt x="1631" y="3715"/>
                    <a:pt x="1858" y="3679"/>
                    <a:pt x="2179" y="3632"/>
                  </a:cubicBezTo>
                  <a:lnTo>
                    <a:pt x="2179" y="3537"/>
                  </a:lnTo>
                  <a:cubicBezTo>
                    <a:pt x="2178" y="3537"/>
                    <a:pt x="2178" y="3537"/>
                    <a:pt x="2177" y="3537"/>
                  </a:cubicBezTo>
                  <a:cubicBezTo>
                    <a:pt x="1902" y="3537"/>
                    <a:pt x="1186" y="1094"/>
                    <a:pt x="4144" y="131"/>
                  </a:cubicBezTo>
                  <a:lnTo>
                    <a:pt x="4144" y="131"/>
                  </a:lnTo>
                  <a:cubicBezTo>
                    <a:pt x="3274" y="253"/>
                    <a:pt x="2510" y="326"/>
                    <a:pt x="1947" y="326"/>
                  </a:cubicBezTo>
                  <a:cubicBezTo>
                    <a:pt x="1299" y="326"/>
                    <a:pt x="915" y="230"/>
                    <a:pt x="9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6"/>
            <p:cNvSpPr/>
            <p:nvPr/>
          </p:nvSpPr>
          <p:spPr>
            <a:xfrm>
              <a:off x="5176242" y="3640567"/>
              <a:ext cx="672256" cy="864413"/>
            </a:xfrm>
            <a:custGeom>
              <a:avLst/>
              <a:gdLst/>
              <a:ahLst/>
              <a:cxnLst/>
              <a:rect l="l" t="t" r="r" b="b"/>
              <a:pathLst>
                <a:path w="20634" h="26532" extrusionOk="0">
                  <a:moveTo>
                    <a:pt x="8548" y="1"/>
                  </a:moveTo>
                  <a:cubicBezTo>
                    <a:pt x="7902" y="1"/>
                    <a:pt x="7103" y="219"/>
                    <a:pt x="6394" y="1046"/>
                  </a:cubicBezTo>
                  <a:cubicBezTo>
                    <a:pt x="4882" y="2796"/>
                    <a:pt x="274" y="21108"/>
                    <a:pt x="143" y="23287"/>
                  </a:cubicBezTo>
                  <a:cubicBezTo>
                    <a:pt x="0" y="25466"/>
                    <a:pt x="1465" y="26156"/>
                    <a:pt x="2893" y="26502"/>
                  </a:cubicBezTo>
                  <a:cubicBezTo>
                    <a:pt x="2977" y="26522"/>
                    <a:pt x="3111" y="26531"/>
                    <a:pt x="3289" y="26531"/>
                  </a:cubicBezTo>
                  <a:cubicBezTo>
                    <a:pt x="6170" y="26531"/>
                    <a:pt x="20634" y="24061"/>
                    <a:pt x="20634" y="24061"/>
                  </a:cubicBezTo>
                  <a:lnTo>
                    <a:pt x="20634" y="23561"/>
                  </a:lnTo>
                  <a:cubicBezTo>
                    <a:pt x="20634" y="23561"/>
                    <a:pt x="7549" y="25942"/>
                    <a:pt x="3917" y="26014"/>
                  </a:cubicBezTo>
                  <a:cubicBezTo>
                    <a:pt x="3912" y="26014"/>
                    <a:pt x="3906" y="26014"/>
                    <a:pt x="3901" y="26014"/>
                  </a:cubicBezTo>
                  <a:cubicBezTo>
                    <a:pt x="308" y="26014"/>
                    <a:pt x="7561" y="2557"/>
                    <a:pt x="8120" y="1582"/>
                  </a:cubicBezTo>
                  <a:cubicBezTo>
                    <a:pt x="8680" y="606"/>
                    <a:pt x="9799" y="272"/>
                    <a:pt x="9799" y="272"/>
                  </a:cubicBezTo>
                  <a:cubicBezTo>
                    <a:pt x="9799" y="272"/>
                    <a:pt x="9269" y="1"/>
                    <a:pt x="8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6"/>
            <p:cNvSpPr/>
            <p:nvPr/>
          </p:nvSpPr>
          <p:spPr>
            <a:xfrm>
              <a:off x="6083920" y="4173869"/>
              <a:ext cx="468240" cy="190267"/>
            </a:xfrm>
            <a:custGeom>
              <a:avLst/>
              <a:gdLst/>
              <a:ahLst/>
              <a:cxnLst/>
              <a:rect l="l" t="t" r="r" b="b"/>
              <a:pathLst>
                <a:path w="14372" h="5840" extrusionOk="0">
                  <a:moveTo>
                    <a:pt x="12038" y="0"/>
                  </a:moveTo>
                  <a:lnTo>
                    <a:pt x="8585" y="751"/>
                  </a:lnTo>
                  <a:cubicBezTo>
                    <a:pt x="8585" y="751"/>
                    <a:pt x="5001" y="1358"/>
                    <a:pt x="4858" y="1358"/>
                  </a:cubicBezTo>
                  <a:cubicBezTo>
                    <a:pt x="4716" y="1358"/>
                    <a:pt x="2811" y="1405"/>
                    <a:pt x="2060" y="1822"/>
                  </a:cubicBezTo>
                  <a:cubicBezTo>
                    <a:pt x="1322" y="2239"/>
                    <a:pt x="239" y="3965"/>
                    <a:pt x="334" y="4203"/>
                  </a:cubicBezTo>
                  <a:lnTo>
                    <a:pt x="429" y="4430"/>
                  </a:lnTo>
                  <a:cubicBezTo>
                    <a:pt x="429" y="4430"/>
                    <a:pt x="1" y="5227"/>
                    <a:pt x="334" y="5442"/>
                  </a:cubicBezTo>
                  <a:cubicBezTo>
                    <a:pt x="348" y="5450"/>
                    <a:pt x="365" y="5454"/>
                    <a:pt x="385" y="5454"/>
                  </a:cubicBezTo>
                  <a:cubicBezTo>
                    <a:pt x="835" y="5454"/>
                    <a:pt x="2685" y="3368"/>
                    <a:pt x="3084" y="3322"/>
                  </a:cubicBezTo>
                  <a:cubicBezTo>
                    <a:pt x="3119" y="3319"/>
                    <a:pt x="3161" y="3317"/>
                    <a:pt x="3210" y="3317"/>
                  </a:cubicBezTo>
                  <a:cubicBezTo>
                    <a:pt x="3771" y="3317"/>
                    <a:pt x="5192" y="3549"/>
                    <a:pt x="5192" y="3549"/>
                  </a:cubicBezTo>
                  <a:cubicBezTo>
                    <a:pt x="5192" y="3549"/>
                    <a:pt x="4418" y="4715"/>
                    <a:pt x="4608" y="5370"/>
                  </a:cubicBezTo>
                  <a:cubicBezTo>
                    <a:pt x="4698" y="5677"/>
                    <a:pt x="4795" y="5840"/>
                    <a:pt x="4935" y="5840"/>
                  </a:cubicBezTo>
                  <a:cubicBezTo>
                    <a:pt x="5094" y="5840"/>
                    <a:pt x="5309" y="5629"/>
                    <a:pt x="5632" y="5180"/>
                  </a:cubicBezTo>
                  <a:cubicBezTo>
                    <a:pt x="6240" y="4346"/>
                    <a:pt x="6954" y="4191"/>
                    <a:pt x="7656" y="3918"/>
                  </a:cubicBezTo>
                  <a:lnTo>
                    <a:pt x="8359" y="3644"/>
                  </a:lnTo>
                  <a:cubicBezTo>
                    <a:pt x="8359" y="3644"/>
                    <a:pt x="10491" y="4294"/>
                    <a:pt x="12025" y="4294"/>
                  </a:cubicBezTo>
                  <a:cubicBezTo>
                    <a:pt x="12459" y="4294"/>
                    <a:pt x="12845" y="4242"/>
                    <a:pt x="13121" y="4108"/>
                  </a:cubicBezTo>
                  <a:cubicBezTo>
                    <a:pt x="14372" y="3501"/>
                    <a:pt x="13157" y="239"/>
                    <a:pt x="12038" y="0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6"/>
            <p:cNvSpPr/>
            <p:nvPr/>
          </p:nvSpPr>
          <p:spPr>
            <a:xfrm>
              <a:off x="6095291" y="4242906"/>
              <a:ext cx="78648" cy="77280"/>
            </a:xfrm>
            <a:custGeom>
              <a:avLst/>
              <a:gdLst/>
              <a:ahLst/>
              <a:cxnLst/>
              <a:rect l="l" t="t" r="r" b="b"/>
              <a:pathLst>
                <a:path w="2414" h="2372" extrusionOk="0">
                  <a:moveTo>
                    <a:pt x="2366" y="1"/>
                  </a:moveTo>
                  <a:cubicBezTo>
                    <a:pt x="2104" y="96"/>
                    <a:pt x="1854" y="227"/>
                    <a:pt x="1640" y="406"/>
                  </a:cubicBezTo>
                  <a:cubicBezTo>
                    <a:pt x="1414" y="572"/>
                    <a:pt x="1211" y="763"/>
                    <a:pt x="1021" y="965"/>
                  </a:cubicBezTo>
                  <a:cubicBezTo>
                    <a:pt x="628" y="1370"/>
                    <a:pt x="283" y="1822"/>
                    <a:pt x="9" y="2323"/>
                  </a:cubicBezTo>
                  <a:cubicBezTo>
                    <a:pt x="0" y="2340"/>
                    <a:pt x="24" y="2371"/>
                    <a:pt x="47" y="2371"/>
                  </a:cubicBezTo>
                  <a:cubicBezTo>
                    <a:pt x="55" y="2371"/>
                    <a:pt x="62" y="2367"/>
                    <a:pt x="68" y="2358"/>
                  </a:cubicBezTo>
                  <a:cubicBezTo>
                    <a:pt x="378" y="1894"/>
                    <a:pt x="723" y="1453"/>
                    <a:pt x="1092" y="1037"/>
                  </a:cubicBezTo>
                  <a:cubicBezTo>
                    <a:pt x="1283" y="834"/>
                    <a:pt x="1485" y="644"/>
                    <a:pt x="1711" y="477"/>
                  </a:cubicBezTo>
                  <a:cubicBezTo>
                    <a:pt x="1926" y="310"/>
                    <a:pt x="2164" y="179"/>
                    <a:pt x="2378" y="37"/>
                  </a:cubicBezTo>
                  <a:cubicBezTo>
                    <a:pt x="2414" y="25"/>
                    <a:pt x="2402" y="1"/>
                    <a:pt x="2366" y="1"/>
                  </a:cubicBezTo>
                  <a:close/>
                </a:path>
              </a:pathLst>
            </a:custGeom>
            <a:solidFill>
              <a:srgbClr val="CD7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6"/>
            <p:cNvSpPr/>
            <p:nvPr/>
          </p:nvSpPr>
          <p:spPr>
            <a:xfrm>
              <a:off x="6351630" y="4255579"/>
              <a:ext cx="20916" cy="38249"/>
            </a:xfrm>
            <a:custGeom>
              <a:avLst/>
              <a:gdLst/>
              <a:ahLst/>
              <a:cxnLst/>
              <a:rect l="l" t="t" r="r" b="b"/>
              <a:pathLst>
                <a:path w="642" h="1174" extrusionOk="0">
                  <a:moveTo>
                    <a:pt x="517" y="0"/>
                  </a:moveTo>
                  <a:cubicBezTo>
                    <a:pt x="501" y="0"/>
                    <a:pt x="490" y="14"/>
                    <a:pt x="499" y="40"/>
                  </a:cubicBezTo>
                  <a:cubicBezTo>
                    <a:pt x="511" y="100"/>
                    <a:pt x="511" y="159"/>
                    <a:pt x="499" y="219"/>
                  </a:cubicBezTo>
                  <a:cubicBezTo>
                    <a:pt x="499" y="279"/>
                    <a:pt x="487" y="326"/>
                    <a:pt x="475" y="386"/>
                  </a:cubicBezTo>
                  <a:cubicBezTo>
                    <a:pt x="451" y="481"/>
                    <a:pt x="416" y="576"/>
                    <a:pt x="380" y="683"/>
                  </a:cubicBezTo>
                  <a:cubicBezTo>
                    <a:pt x="344" y="767"/>
                    <a:pt x="309" y="850"/>
                    <a:pt x="249" y="921"/>
                  </a:cubicBezTo>
                  <a:cubicBezTo>
                    <a:pt x="213" y="969"/>
                    <a:pt x="178" y="1005"/>
                    <a:pt x="142" y="1029"/>
                  </a:cubicBezTo>
                  <a:cubicBezTo>
                    <a:pt x="94" y="1064"/>
                    <a:pt x="47" y="1088"/>
                    <a:pt x="11" y="1136"/>
                  </a:cubicBezTo>
                  <a:cubicBezTo>
                    <a:pt x="1" y="1146"/>
                    <a:pt x="8" y="1174"/>
                    <a:pt x="25" y="1174"/>
                  </a:cubicBezTo>
                  <a:cubicBezTo>
                    <a:pt x="28" y="1174"/>
                    <a:pt x="31" y="1173"/>
                    <a:pt x="35" y="1172"/>
                  </a:cubicBezTo>
                  <a:cubicBezTo>
                    <a:pt x="249" y="1076"/>
                    <a:pt x="416" y="886"/>
                    <a:pt x="487" y="671"/>
                  </a:cubicBezTo>
                  <a:cubicBezTo>
                    <a:pt x="523" y="564"/>
                    <a:pt x="547" y="457"/>
                    <a:pt x="582" y="350"/>
                  </a:cubicBezTo>
                  <a:cubicBezTo>
                    <a:pt x="606" y="243"/>
                    <a:pt x="642" y="76"/>
                    <a:pt x="535" y="5"/>
                  </a:cubicBezTo>
                  <a:cubicBezTo>
                    <a:pt x="529" y="2"/>
                    <a:pt x="523" y="0"/>
                    <a:pt x="517" y="0"/>
                  </a:cubicBezTo>
                  <a:close/>
                </a:path>
              </a:pathLst>
            </a:custGeom>
            <a:solidFill>
              <a:srgbClr val="CD7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6"/>
            <p:cNvSpPr/>
            <p:nvPr/>
          </p:nvSpPr>
          <p:spPr>
            <a:xfrm>
              <a:off x="6242194" y="4173869"/>
              <a:ext cx="285531" cy="139768"/>
            </a:xfrm>
            <a:custGeom>
              <a:avLst/>
              <a:gdLst/>
              <a:ahLst/>
              <a:cxnLst/>
              <a:rect l="l" t="t" r="r" b="b"/>
              <a:pathLst>
                <a:path w="8764" h="4290" extrusionOk="0">
                  <a:moveTo>
                    <a:pt x="7180" y="0"/>
                  </a:moveTo>
                  <a:lnTo>
                    <a:pt x="3727" y="751"/>
                  </a:lnTo>
                  <a:cubicBezTo>
                    <a:pt x="3727" y="751"/>
                    <a:pt x="143" y="1358"/>
                    <a:pt x="0" y="1358"/>
                  </a:cubicBezTo>
                  <a:cubicBezTo>
                    <a:pt x="82" y="1424"/>
                    <a:pt x="296" y="1449"/>
                    <a:pt x="596" y="1449"/>
                  </a:cubicBezTo>
                  <a:cubicBezTo>
                    <a:pt x="1520" y="1449"/>
                    <a:pt x="3258" y="1212"/>
                    <a:pt x="4476" y="1212"/>
                  </a:cubicBezTo>
                  <a:cubicBezTo>
                    <a:pt x="4642" y="1212"/>
                    <a:pt x="4798" y="1217"/>
                    <a:pt x="4942" y="1227"/>
                  </a:cubicBezTo>
                  <a:cubicBezTo>
                    <a:pt x="6477" y="1334"/>
                    <a:pt x="7180" y="4287"/>
                    <a:pt x="7180" y="4287"/>
                  </a:cubicBezTo>
                  <a:cubicBezTo>
                    <a:pt x="7222" y="4289"/>
                    <a:pt x="7263" y="4290"/>
                    <a:pt x="7305" y="4290"/>
                  </a:cubicBezTo>
                  <a:cubicBezTo>
                    <a:pt x="7513" y="4290"/>
                    <a:pt x="7722" y="4265"/>
                    <a:pt x="7930" y="4215"/>
                  </a:cubicBezTo>
                  <a:cubicBezTo>
                    <a:pt x="8597" y="3965"/>
                    <a:pt x="8597" y="3251"/>
                    <a:pt x="8656" y="3096"/>
                  </a:cubicBezTo>
                  <a:cubicBezTo>
                    <a:pt x="8668" y="3025"/>
                    <a:pt x="8716" y="2846"/>
                    <a:pt x="8763" y="2620"/>
                  </a:cubicBezTo>
                  <a:cubicBezTo>
                    <a:pt x="8621" y="1489"/>
                    <a:pt x="7882" y="143"/>
                    <a:pt x="7180" y="0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6"/>
            <p:cNvSpPr/>
            <p:nvPr/>
          </p:nvSpPr>
          <p:spPr>
            <a:xfrm>
              <a:off x="6476086" y="3809233"/>
              <a:ext cx="216885" cy="513559"/>
            </a:xfrm>
            <a:custGeom>
              <a:avLst/>
              <a:gdLst/>
              <a:ahLst/>
              <a:cxnLst/>
              <a:rect l="l" t="t" r="r" b="b"/>
              <a:pathLst>
                <a:path w="6657" h="15763" extrusionOk="0">
                  <a:moveTo>
                    <a:pt x="6037" y="1"/>
                  </a:moveTo>
                  <a:cubicBezTo>
                    <a:pt x="6037" y="1"/>
                    <a:pt x="5085" y="894"/>
                    <a:pt x="4751" y="2846"/>
                  </a:cubicBezTo>
                  <a:cubicBezTo>
                    <a:pt x="4430" y="4811"/>
                    <a:pt x="3966" y="9538"/>
                    <a:pt x="1989" y="10371"/>
                  </a:cubicBezTo>
                  <a:lnTo>
                    <a:pt x="1" y="11192"/>
                  </a:lnTo>
                  <a:cubicBezTo>
                    <a:pt x="477" y="11847"/>
                    <a:pt x="799" y="12586"/>
                    <a:pt x="953" y="13371"/>
                  </a:cubicBezTo>
                  <a:cubicBezTo>
                    <a:pt x="1108" y="14169"/>
                    <a:pt x="1013" y="15002"/>
                    <a:pt x="691" y="15753"/>
                  </a:cubicBezTo>
                  <a:cubicBezTo>
                    <a:pt x="708" y="15759"/>
                    <a:pt x="740" y="15762"/>
                    <a:pt x="784" y="15762"/>
                  </a:cubicBezTo>
                  <a:cubicBezTo>
                    <a:pt x="1488" y="15762"/>
                    <a:pt x="5445" y="14963"/>
                    <a:pt x="6240" y="13383"/>
                  </a:cubicBezTo>
                  <a:cubicBezTo>
                    <a:pt x="6656" y="12574"/>
                    <a:pt x="6573" y="9502"/>
                    <a:pt x="6406" y="6501"/>
                  </a:cubicBezTo>
                  <a:cubicBezTo>
                    <a:pt x="6228" y="3275"/>
                    <a:pt x="5942" y="144"/>
                    <a:pt x="60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6"/>
            <p:cNvSpPr/>
            <p:nvPr/>
          </p:nvSpPr>
          <p:spPr>
            <a:xfrm>
              <a:off x="6498599" y="3982559"/>
              <a:ext cx="194372" cy="340233"/>
            </a:xfrm>
            <a:custGeom>
              <a:avLst/>
              <a:gdLst/>
              <a:ahLst/>
              <a:cxnLst/>
              <a:rect l="l" t="t" r="r" b="b"/>
              <a:pathLst>
                <a:path w="5966" h="10443" extrusionOk="0">
                  <a:moveTo>
                    <a:pt x="5043" y="0"/>
                  </a:moveTo>
                  <a:cubicBezTo>
                    <a:pt x="4895" y="0"/>
                    <a:pt x="4668" y="74"/>
                    <a:pt x="4668" y="74"/>
                  </a:cubicBezTo>
                  <a:cubicBezTo>
                    <a:pt x="4668" y="74"/>
                    <a:pt x="4680" y="5872"/>
                    <a:pt x="3120" y="6885"/>
                  </a:cubicBezTo>
                  <a:cubicBezTo>
                    <a:pt x="2215" y="7480"/>
                    <a:pt x="1060" y="7825"/>
                    <a:pt x="262" y="8051"/>
                  </a:cubicBezTo>
                  <a:cubicBezTo>
                    <a:pt x="417" y="8849"/>
                    <a:pt x="322" y="9682"/>
                    <a:pt x="0" y="10433"/>
                  </a:cubicBezTo>
                  <a:cubicBezTo>
                    <a:pt x="17" y="10439"/>
                    <a:pt x="49" y="10442"/>
                    <a:pt x="93" y="10442"/>
                  </a:cubicBezTo>
                  <a:cubicBezTo>
                    <a:pt x="797" y="10442"/>
                    <a:pt x="4754" y="9643"/>
                    <a:pt x="5549" y="8063"/>
                  </a:cubicBezTo>
                  <a:cubicBezTo>
                    <a:pt x="5965" y="7254"/>
                    <a:pt x="5882" y="4182"/>
                    <a:pt x="5727" y="1181"/>
                  </a:cubicBezTo>
                  <a:cubicBezTo>
                    <a:pt x="5430" y="646"/>
                    <a:pt x="5168" y="157"/>
                    <a:pt x="5168" y="74"/>
                  </a:cubicBezTo>
                  <a:cubicBezTo>
                    <a:pt x="5172" y="19"/>
                    <a:pt x="5117" y="0"/>
                    <a:pt x="50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6"/>
            <p:cNvSpPr/>
            <p:nvPr/>
          </p:nvSpPr>
          <p:spPr>
            <a:xfrm>
              <a:off x="6419071" y="4161358"/>
              <a:ext cx="139279" cy="161564"/>
            </a:xfrm>
            <a:custGeom>
              <a:avLst/>
              <a:gdLst/>
              <a:ahLst/>
              <a:cxnLst/>
              <a:rect l="l" t="t" r="r" b="b"/>
              <a:pathLst>
                <a:path w="4275" h="4959" extrusionOk="0">
                  <a:moveTo>
                    <a:pt x="1798" y="1"/>
                  </a:moveTo>
                  <a:cubicBezTo>
                    <a:pt x="1782" y="1"/>
                    <a:pt x="1766" y="2"/>
                    <a:pt x="1751" y="3"/>
                  </a:cubicBezTo>
                  <a:cubicBezTo>
                    <a:pt x="1167" y="99"/>
                    <a:pt x="584" y="230"/>
                    <a:pt x="1" y="384"/>
                  </a:cubicBezTo>
                  <a:cubicBezTo>
                    <a:pt x="179" y="420"/>
                    <a:pt x="2942" y="2420"/>
                    <a:pt x="1751" y="4671"/>
                  </a:cubicBezTo>
                  <a:cubicBezTo>
                    <a:pt x="1751" y="4671"/>
                    <a:pt x="2063" y="4959"/>
                    <a:pt x="2504" y="4959"/>
                  </a:cubicBezTo>
                  <a:cubicBezTo>
                    <a:pt x="2758" y="4959"/>
                    <a:pt x="3054" y="4863"/>
                    <a:pt x="3358" y="4564"/>
                  </a:cubicBezTo>
                  <a:cubicBezTo>
                    <a:pt x="4204" y="3742"/>
                    <a:pt x="4275" y="2873"/>
                    <a:pt x="3870" y="2063"/>
                  </a:cubicBezTo>
                  <a:cubicBezTo>
                    <a:pt x="3476" y="1286"/>
                    <a:pt x="2404" y="1"/>
                    <a:pt x="17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6"/>
            <p:cNvSpPr/>
            <p:nvPr/>
          </p:nvSpPr>
          <p:spPr>
            <a:xfrm>
              <a:off x="6565713" y="3721560"/>
              <a:ext cx="215712" cy="757615"/>
            </a:xfrm>
            <a:custGeom>
              <a:avLst/>
              <a:gdLst/>
              <a:ahLst/>
              <a:cxnLst/>
              <a:rect l="l" t="t" r="r" b="b"/>
              <a:pathLst>
                <a:path w="6621" h="23254" extrusionOk="0">
                  <a:moveTo>
                    <a:pt x="6620" y="1"/>
                  </a:moveTo>
                  <a:cubicBezTo>
                    <a:pt x="6620" y="1"/>
                    <a:pt x="3810" y="1537"/>
                    <a:pt x="3203" y="2656"/>
                  </a:cubicBezTo>
                  <a:cubicBezTo>
                    <a:pt x="2596" y="3775"/>
                    <a:pt x="2548" y="11074"/>
                    <a:pt x="2429" y="13502"/>
                  </a:cubicBezTo>
                  <a:cubicBezTo>
                    <a:pt x="2310" y="15931"/>
                    <a:pt x="0" y="21920"/>
                    <a:pt x="0" y="21920"/>
                  </a:cubicBezTo>
                  <a:lnTo>
                    <a:pt x="2155" y="22980"/>
                  </a:lnTo>
                  <a:lnTo>
                    <a:pt x="2715" y="23254"/>
                  </a:lnTo>
                  <a:cubicBezTo>
                    <a:pt x="2715" y="23254"/>
                    <a:pt x="4834" y="19301"/>
                    <a:pt x="5084" y="17086"/>
                  </a:cubicBezTo>
                  <a:cubicBezTo>
                    <a:pt x="5346" y="14872"/>
                    <a:pt x="4179" y="8002"/>
                    <a:pt x="5179" y="4799"/>
                  </a:cubicBezTo>
                  <a:cubicBezTo>
                    <a:pt x="6191" y="1608"/>
                    <a:pt x="6620" y="1"/>
                    <a:pt x="66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6"/>
            <p:cNvSpPr/>
            <p:nvPr/>
          </p:nvSpPr>
          <p:spPr>
            <a:xfrm>
              <a:off x="6566104" y="3771603"/>
              <a:ext cx="167201" cy="707572"/>
            </a:xfrm>
            <a:custGeom>
              <a:avLst/>
              <a:gdLst/>
              <a:ahLst/>
              <a:cxnLst/>
              <a:rect l="l" t="t" r="r" b="b"/>
              <a:pathLst>
                <a:path w="5132" h="21718" extrusionOk="0">
                  <a:moveTo>
                    <a:pt x="4263" y="1"/>
                  </a:moveTo>
                  <a:cubicBezTo>
                    <a:pt x="3798" y="382"/>
                    <a:pt x="3382" y="775"/>
                    <a:pt x="3191" y="1120"/>
                  </a:cubicBezTo>
                  <a:cubicBezTo>
                    <a:pt x="2584" y="2239"/>
                    <a:pt x="2536" y="9538"/>
                    <a:pt x="2429" y="11966"/>
                  </a:cubicBezTo>
                  <a:cubicBezTo>
                    <a:pt x="2310" y="14395"/>
                    <a:pt x="0" y="20384"/>
                    <a:pt x="0" y="20384"/>
                  </a:cubicBezTo>
                  <a:lnTo>
                    <a:pt x="2143" y="21444"/>
                  </a:lnTo>
                  <a:lnTo>
                    <a:pt x="2715" y="21718"/>
                  </a:lnTo>
                  <a:cubicBezTo>
                    <a:pt x="2715" y="21718"/>
                    <a:pt x="4822" y="17765"/>
                    <a:pt x="5084" y="15550"/>
                  </a:cubicBezTo>
                  <a:cubicBezTo>
                    <a:pt x="5120" y="15110"/>
                    <a:pt x="5132" y="14657"/>
                    <a:pt x="5108" y="14205"/>
                  </a:cubicBezTo>
                  <a:cubicBezTo>
                    <a:pt x="5048" y="14122"/>
                    <a:pt x="4965" y="14038"/>
                    <a:pt x="4894" y="13955"/>
                  </a:cubicBezTo>
                  <a:cubicBezTo>
                    <a:pt x="1715" y="10883"/>
                    <a:pt x="3691" y="1775"/>
                    <a:pt x="3691" y="1775"/>
                  </a:cubicBezTo>
                  <a:lnTo>
                    <a:pt x="426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6"/>
            <p:cNvSpPr/>
            <p:nvPr/>
          </p:nvSpPr>
          <p:spPr>
            <a:xfrm>
              <a:off x="6638628" y="3695594"/>
              <a:ext cx="332870" cy="855030"/>
            </a:xfrm>
            <a:custGeom>
              <a:avLst/>
              <a:gdLst/>
              <a:ahLst/>
              <a:cxnLst/>
              <a:rect l="l" t="t" r="r" b="b"/>
              <a:pathLst>
                <a:path w="10217" h="26244" extrusionOk="0">
                  <a:moveTo>
                    <a:pt x="9657" y="0"/>
                  </a:moveTo>
                  <a:cubicBezTo>
                    <a:pt x="9657" y="0"/>
                    <a:pt x="6585" y="1310"/>
                    <a:pt x="5108" y="1310"/>
                  </a:cubicBezTo>
                  <a:cubicBezTo>
                    <a:pt x="5106" y="1310"/>
                    <a:pt x="5104" y="1310"/>
                    <a:pt x="5102" y="1310"/>
                  </a:cubicBezTo>
                  <a:cubicBezTo>
                    <a:pt x="4870" y="1310"/>
                    <a:pt x="3692" y="1881"/>
                    <a:pt x="3692" y="1881"/>
                  </a:cubicBezTo>
                  <a:cubicBezTo>
                    <a:pt x="3692" y="1881"/>
                    <a:pt x="1822" y="3774"/>
                    <a:pt x="2013" y="8251"/>
                  </a:cubicBezTo>
                  <a:cubicBezTo>
                    <a:pt x="2191" y="12728"/>
                    <a:pt x="2822" y="17133"/>
                    <a:pt x="1989" y="19241"/>
                  </a:cubicBezTo>
                  <a:cubicBezTo>
                    <a:pt x="1167" y="21348"/>
                    <a:pt x="1" y="23813"/>
                    <a:pt x="1" y="23813"/>
                  </a:cubicBezTo>
                  <a:cubicBezTo>
                    <a:pt x="1" y="23813"/>
                    <a:pt x="751" y="24194"/>
                    <a:pt x="2799" y="25170"/>
                  </a:cubicBezTo>
                  <a:cubicBezTo>
                    <a:pt x="4479" y="25976"/>
                    <a:pt x="6278" y="26243"/>
                    <a:pt x="6845" y="26243"/>
                  </a:cubicBezTo>
                  <a:cubicBezTo>
                    <a:pt x="6973" y="26243"/>
                    <a:pt x="7038" y="26230"/>
                    <a:pt x="7025" y="26206"/>
                  </a:cubicBezTo>
                  <a:cubicBezTo>
                    <a:pt x="6942" y="26063"/>
                    <a:pt x="7752" y="21169"/>
                    <a:pt x="7025" y="17717"/>
                  </a:cubicBezTo>
                  <a:cubicBezTo>
                    <a:pt x="6287" y="14264"/>
                    <a:pt x="5216" y="11466"/>
                    <a:pt x="5501" y="9239"/>
                  </a:cubicBezTo>
                  <a:cubicBezTo>
                    <a:pt x="5787" y="7001"/>
                    <a:pt x="10216" y="429"/>
                    <a:pt x="10216" y="429"/>
                  </a:cubicBezTo>
                  <a:lnTo>
                    <a:pt x="965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6"/>
            <p:cNvSpPr/>
            <p:nvPr/>
          </p:nvSpPr>
          <p:spPr>
            <a:xfrm>
              <a:off x="6635141" y="3756877"/>
              <a:ext cx="254482" cy="793747"/>
            </a:xfrm>
            <a:custGeom>
              <a:avLst/>
              <a:gdLst/>
              <a:ahLst/>
              <a:cxnLst/>
              <a:rect l="l" t="t" r="r" b="b"/>
              <a:pathLst>
                <a:path w="7811" h="24363" extrusionOk="0">
                  <a:moveTo>
                    <a:pt x="3799" y="0"/>
                  </a:moveTo>
                  <a:cubicBezTo>
                    <a:pt x="3798" y="1"/>
                    <a:pt x="1929" y="1894"/>
                    <a:pt x="2120" y="6370"/>
                  </a:cubicBezTo>
                  <a:cubicBezTo>
                    <a:pt x="2298" y="10847"/>
                    <a:pt x="2929" y="15252"/>
                    <a:pt x="2096" y="17360"/>
                  </a:cubicBezTo>
                  <a:cubicBezTo>
                    <a:pt x="1274" y="19467"/>
                    <a:pt x="108" y="21932"/>
                    <a:pt x="108" y="21932"/>
                  </a:cubicBezTo>
                  <a:cubicBezTo>
                    <a:pt x="108" y="21932"/>
                    <a:pt x="858" y="22313"/>
                    <a:pt x="2906" y="23289"/>
                  </a:cubicBezTo>
                  <a:cubicBezTo>
                    <a:pt x="4586" y="24095"/>
                    <a:pt x="6385" y="24362"/>
                    <a:pt x="6952" y="24362"/>
                  </a:cubicBezTo>
                  <a:cubicBezTo>
                    <a:pt x="7080" y="24362"/>
                    <a:pt x="7145" y="24349"/>
                    <a:pt x="7132" y="24325"/>
                  </a:cubicBezTo>
                  <a:cubicBezTo>
                    <a:pt x="7061" y="24182"/>
                    <a:pt x="7811" y="19574"/>
                    <a:pt x="7192" y="16145"/>
                  </a:cubicBezTo>
                  <a:cubicBezTo>
                    <a:pt x="0" y="10656"/>
                    <a:pt x="3620" y="203"/>
                    <a:pt x="379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6"/>
            <p:cNvSpPr/>
            <p:nvPr/>
          </p:nvSpPr>
          <p:spPr>
            <a:xfrm>
              <a:off x="6678962" y="3677805"/>
              <a:ext cx="161792" cy="277321"/>
            </a:xfrm>
            <a:custGeom>
              <a:avLst/>
              <a:gdLst/>
              <a:ahLst/>
              <a:cxnLst/>
              <a:rect l="l" t="t" r="r" b="b"/>
              <a:pathLst>
                <a:path w="4966" h="8512" extrusionOk="0">
                  <a:moveTo>
                    <a:pt x="4057" y="0"/>
                  </a:moveTo>
                  <a:cubicBezTo>
                    <a:pt x="3441" y="0"/>
                    <a:pt x="2828" y="188"/>
                    <a:pt x="2311" y="546"/>
                  </a:cubicBezTo>
                  <a:cubicBezTo>
                    <a:pt x="1442" y="1165"/>
                    <a:pt x="680" y="1915"/>
                    <a:pt x="25" y="2761"/>
                  </a:cubicBezTo>
                  <a:cubicBezTo>
                    <a:pt x="25" y="2761"/>
                    <a:pt x="418" y="4475"/>
                    <a:pt x="120" y="5035"/>
                  </a:cubicBezTo>
                  <a:lnTo>
                    <a:pt x="787" y="4511"/>
                  </a:lnTo>
                  <a:lnTo>
                    <a:pt x="787" y="4511"/>
                  </a:lnTo>
                  <a:cubicBezTo>
                    <a:pt x="787" y="4511"/>
                    <a:pt x="1" y="6118"/>
                    <a:pt x="179" y="7154"/>
                  </a:cubicBezTo>
                  <a:cubicBezTo>
                    <a:pt x="358" y="8178"/>
                    <a:pt x="763" y="8511"/>
                    <a:pt x="763" y="8511"/>
                  </a:cubicBezTo>
                  <a:cubicBezTo>
                    <a:pt x="763" y="8511"/>
                    <a:pt x="1120" y="3904"/>
                    <a:pt x="2454" y="2427"/>
                  </a:cubicBezTo>
                  <a:cubicBezTo>
                    <a:pt x="3204" y="1570"/>
                    <a:pt x="4049" y="808"/>
                    <a:pt x="4966" y="141"/>
                  </a:cubicBezTo>
                  <a:cubicBezTo>
                    <a:pt x="4670" y="46"/>
                    <a:pt x="4363" y="0"/>
                    <a:pt x="40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6"/>
            <p:cNvSpPr/>
            <p:nvPr/>
          </p:nvSpPr>
          <p:spPr>
            <a:xfrm>
              <a:off x="6684142" y="3767172"/>
              <a:ext cx="27823" cy="57471"/>
            </a:xfrm>
            <a:custGeom>
              <a:avLst/>
              <a:gdLst/>
              <a:ahLst/>
              <a:cxnLst/>
              <a:rect l="l" t="t" r="r" b="b"/>
              <a:pathLst>
                <a:path w="854" h="1764" extrusionOk="0">
                  <a:moveTo>
                    <a:pt x="177" y="1"/>
                  </a:moveTo>
                  <a:cubicBezTo>
                    <a:pt x="128" y="1"/>
                    <a:pt x="79" y="10"/>
                    <a:pt x="32" y="30"/>
                  </a:cubicBezTo>
                  <a:cubicBezTo>
                    <a:pt x="1" y="40"/>
                    <a:pt x="7" y="79"/>
                    <a:pt x="33" y="79"/>
                  </a:cubicBezTo>
                  <a:cubicBezTo>
                    <a:pt x="37" y="79"/>
                    <a:pt x="40" y="79"/>
                    <a:pt x="44" y="77"/>
                  </a:cubicBezTo>
                  <a:cubicBezTo>
                    <a:pt x="79" y="67"/>
                    <a:pt x="114" y="63"/>
                    <a:pt x="149" y="63"/>
                  </a:cubicBezTo>
                  <a:cubicBezTo>
                    <a:pt x="282" y="63"/>
                    <a:pt x="409" y="131"/>
                    <a:pt x="485" y="244"/>
                  </a:cubicBezTo>
                  <a:cubicBezTo>
                    <a:pt x="568" y="399"/>
                    <a:pt x="616" y="565"/>
                    <a:pt x="628" y="732"/>
                  </a:cubicBezTo>
                  <a:cubicBezTo>
                    <a:pt x="651" y="899"/>
                    <a:pt x="687" y="1065"/>
                    <a:pt x="723" y="1220"/>
                  </a:cubicBezTo>
                  <a:cubicBezTo>
                    <a:pt x="759" y="1387"/>
                    <a:pt x="735" y="1565"/>
                    <a:pt x="628" y="1696"/>
                  </a:cubicBezTo>
                  <a:cubicBezTo>
                    <a:pt x="602" y="1730"/>
                    <a:pt x="631" y="1764"/>
                    <a:pt x="662" y="1764"/>
                  </a:cubicBezTo>
                  <a:cubicBezTo>
                    <a:pt x="675" y="1764"/>
                    <a:pt x="689" y="1758"/>
                    <a:pt x="699" y="1744"/>
                  </a:cubicBezTo>
                  <a:cubicBezTo>
                    <a:pt x="806" y="1613"/>
                    <a:pt x="854" y="1435"/>
                    <a:pt x="818" y="1256"/>
                  </a:cubicBezTo>
                  <a:cubicBezTo>
                    <a:pt x="794" y="1149"/>
                    <a:pt x="771" y="1042"/>
                    <a:pt x="747" y="946"/>
                  </a:cubicBezTo>
                  <a:cubicBezTo>
                    <a:pt x="735" y="839"/>
                    <a:pt x="723" y="720"/>
                    <a:pt x="699" y="613"/>
                  </a:cubicBezTo>
                  <a:cubicBezTo>
                    <a:pt x="675" y="422"/>
                    <a:pt x="592" y="244"/>
                    <a:pt x="461" y="113"/>
                  </a:cubicBezTo>
                  <a:cubicBezTo>
                    <a:pt x="381" y="41"/>
                    <a:pt x="279" y="1"/>
                    <a:pt x="177" y="1"/>
                  </a:cubicBezTo>
                  <a:close/>
                </a:path>
              </a:pathLst>
            </a:custGeom>
            <a:solidFill>
              <a:srgbClr val="324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6"/>
            <p:cNvSpPr/>
            <p:nvPr/>
          </p:nvSpPr>
          <p:spPr>
            <a:xfrm>
              <a:off x="6758489" y="3506174"/>
              <a:ext cx="231611" cy="261748"/>
            </a:xfrm>
            <a:custGeom>
              <a:avLst/>
              <a:gdLst/>
              <a:ahLst/>
              <a:cxnLst/>
              <a:rect l="l" t="t" r="r" b="b"/>
              <a:pathLst>
                <a:path w="7109" h="8034" extrusionOk="0">
                  <a:moveTo>
                    <a:pt x="4259" y="1"/>
                  </a:moveTo>
                  <a:cubicBezTo>
                    <a:pt x="3993" y="1"/>
                    <a:pt x="3727" y="218"/>
                    <a:pt x="3727" y="218"/>
                  </a:cubicBezTo>
                  <a:lnTo>
                    <a:pt x="1" y="4588"/>
                  </a:lnTo>
                  <a:cubicBezTo>
                    <a:pt x="1" y="4588"/>
                    <a:pt x="798" y="5302"/>
                    <a:pt x="834" y="6243"/>
                  </a:cubicBezTo>
                  <a:cubicBezTo>
                    <a:pt x="870" y="7171"/>
                    <a:pt x="1" y="7695"/>
                    <a:pt x="1" y="7695"/>
                  </a:cubicBezTo>
                  <a:lnTo>
                    <a:pt x="953" y="7957"/>
                  </a:lnTo>
                  <a:cubicBezTo>
                    <a:pt x="1104" y="8010"/>
                    <a:pt x="1283" y="8034"/>
                    <a:pt x="1483" y="8034"/>
                  </a:cubicBezTo>
                  <a:cubicBezTo>
                    <a:pt x="3223" y="8034"/>
                    <a:pt x="6537" y="6243"/>
                    <a:pt x="6537" y="6243"/>
                  </a:cubicBezTo>
                  <a:cubicBezTo>
                    <a:pt x="6537" y="6243"/>
                    <a:pt x="7109" y="4802"/>
                    <a:pt x="5978" y="3766"/>
                  </a:cubicBezTo>
                  <a:cubicBezTo>
                    <a:pt x="4858" y="2730"/>
                    <a:pt x="4763" y="635"/>
                    <a:pt x="4763" y="635"/>
                  </a:cubicBezTo>
                  <a:cubicBezTo>
                    <a:pt x="4684" y="139"/>
                    <a:pt x="4471" y="1"/>
                    <a:pt x="4259" y="1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6"/>
            <p:cNvSpPr/>
            <p:nvPr/>
          </p:nvSpPr>
          <p:spPr>
            <a:xfrm>
              <a:off x="6758489" y="3506141"/>
              <a:ext cx="154038" cy="224769"/>
            </a:xfrm>
            <a:custGeom>
              <a:avLst/>
              <a:gdLst/>
              <a:ahLst/>
              <a:cxnLst/>
              <a:rect l="l" t="t" r="r" b="b"/>
              <a:pathLst>
                <a:path w="4728" h="6899" extrusionOk="0">
                  <a:moveTo>
                    <a:pt x="4265" y="1"/>
                  </a:moveTo>
                  <a:cubicBezTo>
                    <a:pt x="3996" y="1"/>
                    <a:pt x="3727" y="219"/>
                    <a:pt x="3727" y="219"/>
                  </a:cubicBezTo>
                  <a:lnTo>
                    <a:pt x="1" y="4589"/>
                  </a:lnTo>
                  <a:cubicBezTo>
                    <a:pt x="1" y="4589"/>
                    <a:pt x="798" y="5303"/>
                    <a:pt x="834" y="6244"/>
                  </a:cubicBezTo>
                  <a:cubicBezTo>
                    <a:pt x="846" y="6470"/>
                    <a:pt x="798" y="6696"/>
                    <a:pt x="703" y="6899"/>
                  </a:cubicBezTo>
                  <a:cubicBezTo>
                    <a:pt x="3751" y="6208"/>
                    <a:pt x="4585" y="957"/>
                    <a:pt x="4585" y="957"/>
                  </a:cubicBezTo>
                  <a:cubicBezTo>
                    <a:pt x="4668" y="803"/>
                    <a:pt x="4716" y="624"/>
                    <a:pt x="4727" y="445"/>
                  </a:cubicBezTo>
                  <a:cubicBezTo>
                    <a:pt x="4631" y="102"/>
                    <a:pt x="4448" y="1"/>
                    <a:pt x="4265" y="1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6"/>
            <p:cNvSpPr/>
            <p:nvPr/>
          </p:nvSpPr>
          <p:spPr>
            <a:xfrm>
              <a:off x="6559230" y="4320446"/>
              <a:ext cx="6516" cy="2020"/>
            </a:xfrm>
            <a:custGeom>
              <a:avLst/>
              <a:gdLst/>
              <a:ahLst/>
              <a:cxnLst/>
              <a:rect l="l" t="t" r="r" b="b"/>
              <a:pathLst>
                <a:path w="200" h="62" extrusionOk="0">
                  <a:moveTo>
                    <a:pt x="34" y="0"/>
                  </a:moveTo>
                  <a:cubicBezTo>
                    <a:pt x="7" y="0"/>
                    <a:pt x="1" y="39"/>
                    <a:pt x="33" y="50"/>
                  </a:cubicBezTo>
                  <a:lnTo>
                    <a:pt x="187" y="62"/>
                  </a:lnTo>
                  <a:cubicBezTo>
                    <a:pt x="187" y="62"/>
                    <a:pt x="199" y="62"/>
                    <a:pt x="199" y="50"/>
                  </a:cubicBezTo>
                  <a:cubicBezTo>
                    <a:pt x="199" y="38"/>
                    <a:pt x="187" y="38"/>
                    <a:pt x="187" y="26"/>
                  </a:cubicBezTo>
                  <a:lnTo>
                    <a:pt x="44" y="2"/>
                  </a:lnTo>
                  <a:cubicBezTo>
                    <a:pt x="41" y="1"/>
                    <a:pt x="37" y="0"/>
                    <a:pt x="34" y="0"/>
                  </a:cubicBezTo>
                  <a:close/>
                </a:path>
              </a:pathLst>
            </a:custGeom>
            <a:solidFill>
              <a:srgbClr val="CD7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6"/>
            <p:cNvSpPr/>
            <p:nvPr/>
          </p:nvSpPr>
          <p:spPr>
            <a:xfrm>
              <a:off x="6566104" y="3178061"/>
              <a:ext cx="441068" cy="498409"/>
            </a:xfrm>
            <a:custGeom>
              <a:avLst/>
              <a:gdLst/>
              <a:ahLst/>
              <a:cxnLst/>
              <a:rect l="l" t="t" r="r" b="b"/>
              <a:pathLst>
                <a:path w="13538" h="15298" extrusionOk="0">
                  <a:moveTo>
                    <a:pt x="6566" y="1"/>
                  </a:moveTo>
                  <a:cubicBezTo>
                    <a:pt x="1325" y="1"/>
                    <a:pt x="476" y="4086"/>
                    <a:pt x="476" y="4086"/>
                  </a:cubicBezTo>
                  <a:cubicBezTo>
                    <a:pt x="476" y="4086"/>
                    <a:pt x="0" y="6717"/>
                    <a:pt x="143" y="7253"/>
                  </a:cubicBezTo>
                  <a:cubicBezTo>
                    <a:pt x="274" y="7777"/>
                    <a:pt x="191" y="9182"/>
                    <a:pt x="143" y="10777"/>
                  </a:cubicBezTo>
                  <a:cubicBezTo>
                    <a:pt x="89" y="12221"/>
                    <a:pt x="1885" y="15297"/>
                    <a:pt x="4837" y="15297"/>
                  </a:cubicBezTo>
                  <a:cubicBezTo>
                    <a:pt x="5123" y="15297"/>
                    <a:pt x="5420" y="15269"/>
                    <a:pt x="5727" y="15206"/>
                  </a:cubicBezTo>
                  <a:cubicBezTo>
                    <a:pt x="7751" y="14802"/>
                    <a:pt x="9418" y="13385"/>
                    <a:pt x="10132" y="11456"/>
                  </a:cubicBezTo>
                  <a:lnTo>
                    <a:pt x="10240" y="11111"/>
                  </a:lnTo>
                  <a:cubicBezTo>
                    <a:pt x="10240" y="11111"/>
                    <a:pt x="12466" y="9956"/>
                    <a:pt x="13002" y="7396"/>
                  </a:cubicBezTo>
                  <a:cubicBezTo>
                    <a:pt x="13538" y="4848"/>
                    <a:pt x="12811" y="312"/>
                    <a:pt x="7096" y="14"/>
                  </a:cubicBezTo>
                  <a:cubicBezTo>
                    <a:pt x="6915" y="5"/>
                    <a:pt x="6738" y="1"/>
                    <a:pt x="6566" y="1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6"/>
            <p:cNvSpPr/>
            <p:nvPr/>
          </p:nvSpPr>
          <p:spPr>
            <a:xfrm>
              <a:off x="6693720" y="3368426"/>
              <a:ext cx="73338" cy="16876"/>
            </a:xfrm>
            <a:custGeom>
              <a:avLst/>
              <a:gdLst/>
              <a:ahLst/>
              <a:cxnLst/>
              <a:rect l="l" t="t" r="r" b="b"/>
              <a:pathLst>
                <a:path w="2251" h="518" extrusionOk="0">
                  <a:moveTo>
                    <a:pt x="985" y="0"/>
                  </a:moveTo>
                  <a:cubicBezTo>
                    <a:pt x="867" y="0"/>
                    <a:pt x="749" y="9"/>
                    <a:pt x="631" y="17"/>
                  </a:cubicBezTo>
                  <a:cubicBezTo>
                    <a:pt x="453" y="41"/>
                    <a:pt x="274" y="89"/>
                    <a:pt x="107" y="148"/>
                  </a:cubicBezTo>
                  <a:cubicBezTo>
                    <a:pt x="36" y="172"/>
                    <a:pt x="0" y="231"/>
                    <a:pt x="0" y="303"/>
                  </a:cubicBezTo>
                  <a:cubicBezTo>
                    <a:pt x="12" y="374"/>
                    <a:pt x="72" y="422"/>
                    <a:pt x="143" y="422"/>
                  </a:cubicBezTo>
                  <a:cubicBezTo>
                    <a:pt x="334" y="398"/>
                    <a:pt x="548" y="386"/>
                    <a:pt x="750" y="374"/>
                  </a:cubicBezTo>
                  <a:lnTo>
                    <a:pt x="1060" y="374"/>
                  </a:lnTo>
                  <a:cubicBezTo>
                    <a:pt x="1127" y="383"/>
                    <a:pt x="1201" y="391"/>
                    <a:pt x="1271" y="391"/>
                  </a:cubicBezTo>
                  <a:cubicBezTo>
                    <a:pt x="1301" y="391"/>
                    <a:pt x="1330" y="390"/>
                    <a:pt x="1358" y="386"/>
                  </a:cubicBezTo>
                  <a:cubicBezTo>
                    <a:pt x="1596" y="446"/>
                    <a:pt x="1834" y="493"/>
                    <a:pt x="2084" y="517"/>
                  </a:cubicBezTo>
                  <a:cubicBezTo>
                    <a:pt x="2203" y="517"/>
                    <a:pt x="2251" y="374"/>
                    <a:pt x="2167" y="291"/>
                  </a:cubicBezTo>
                  <a:cubicBezTo>
                    <a:pt x="2012" y="196"/>
                    <a:pt x="1846" y="124"/>
                    <a:pt x="1667" y="100"/>
                  </a:cubicBezTo>
                  <a:cubicBezTo>
                    <a:pt x="1489" y="53"/>
                    <a:pt x="1310" y="17"/>
                    <a:pt x="1131" y="5"/>
                  </a:cubicBezTo>
                  <a:cubicBezTo>
                    <a:pt x="1083" y="2"/>
                    <a:pt x="1034" y="0"/>
                    <a:pt x="985" y="0"/>
                  </a:cubicBezTo>
                  <a:close/>
                </a:path>
              </a:pathLst>
            </a:custGeom>
            <a:solidFill>
              <a:srgbClr val="3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6"/>
            <p:cNvSpPr/>
            <p:nvPr/>
          </p:nvSpPr>
          <p:spPr>
            <a:xfrm>
              <a:off x="6575390" y="3371423"/>
              <a:ext cx="38835" cy="14954"/>
            </a:xfrm>
            <a:custGeom>
              <a:avLst/>
              <a:gdLst/>
              <a:ahLst/>
              <a:cxnLst/>
              <a:rect l="l" t="t" r="r" b="b"/>
              <a:pathLst>
                <a:path w="1192" h="459" extrusionOk="0">
                  <a:moveTo>
                    <a:pt x="489" y="1"/>
                  </a:moveTo>
                  <a:cubicBezTo>
                    <a:pt x="449" y="1"/>
                    <a:pt x="409" y="3"/>
                    <a:pt x="370" y="8"/>
                  </a:cubicBezTo>
                  <a:cubicBezTo>
                    <a:pt x="310" y="8"/>
                    <a:pt x="263" y="20"/>
                    <a:pt x="215" y="32"/>
                  </a:cubicBezTo>
                  <a:lnTo>
                    <a:pt x="168" y="56"/>
                  </a:lnTo>
                  <a:cubicBezTo>
                    <a:pt x="144" y="56"/>
                    <a:pt x="108" y="80"/>
                    <a:pt x="96" y="92"/>
                  </a:cubicBezTo>
                  <a:cubicBezTo>
                    <a:pt x="60" y="116"/>
                    <a:pt x="49" y="139"/>
                    <a:pt x="37" y="175"/>
                  </a:cubicBezTo>
                  <a:cubicBezTo>
                    <a:pt x="1" y="223"/>
                    <a:pt x="25" y="294"/>
                    <a:pt x="84" y="318"/>
                  </a:cubicBezTo>
                  <a:cubicBezTo>
                    <a:pt x="120" y="342"/>
                    <a:pt x="168" y="342"/>
                    <a:pt x="203" y="342"/>
                  </a:cubicBezTo>
                  <a:lnTo>
                    <a:pt x="239" y="342"/>
                  </a:lnTo>
                  <a:lnTo>
                    <a:pt x="310" y="330"/>
                  </a:lnTo>
                  <a:lnTo>
                    <a:pt x="418" y="318"/>
                  </a:lnTo>
                  <a:lnTo>
                    <a:pt x="584" y="318"/>
                  </a:lnTo>
                  <a:cubicBezTo>
                    <a:pt x="739" y="330"/>
                    <a:pt x="882" y="378"/>
                    <a:pt x="1013" y="449"/>
                  </a:cubicBezTo>
                  <a:cubicBezTo>
                    <a:pt x="1026" y="455"/>
                    <a:pt x="1040" y="458"/>
                    <a:pt x="1055" y="458"/>
                  </a:cubicBezTo>
                  <a:cubicBezTo>
                    <a:pt x="1095" y="458"/>
                    <a:pt x="1138" y="436"/>
                    <a:pt x="1156" y="401"/>
                  </a:cubicBezTo>
                  <a:cubicBezTo>
                    <a:pt x="1192" y="342"/>
                    <a:pt x="1192" y="270"/>
                    <a:pt x="1132" y="235"/>
                  </a:cubicBezTo>
                  <a:cubicBezTo>
                    <a:pt x="1001" y="116"/>
                    <a:pt x="834" y="44"/>
                    <a:pt x="668" y="20"/>
                  </a:cubicBezTo>
                  <a:cubicBezTo>
                    <a:pt x="605" y="6"/>
                    <a:pt x="546" y="1"/>
                    <a:pt x="489" y="1"/>
                  </a:cubicBezTo>
                  <a:close/>
                </a:path>
              </a:pathLst>
            </a:custGeom>
            <a:solidFill>
              <a:srgbClr val="3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6"/>
            <p:cNvSpPr/>
            <p:nvPr/>
          </p:nvSpPr>
          <p:spPr>
            <a:xfrm>
              <a:off x="6588976" y="3443034"/>
              <a:ext cx="46589" cy="72653"/>
            </a:xfrm>
            <a:custGeom>
              <a:avLst/>
              <a:gdLst/>
              <a:ahLst/>
              <a:cxnLst/>
              <a:rect l="l" t="t" r="r" b="b"/>
              <a:pathLst>
                <a:path w="1430" h="2230" extrusionOk="0">
                  <a:moveTo>
                    <a:pt x="1367" y="1"/>
                  </a:moveTo>
                  <a:cubicBezTo>
                    <a:pt x="1341" y="1"/>
                    <a:pt x="1316" y="16"/>
                    <a:pt x="1310" y="49"/>
                  </a:cubicBezTo>
                  <a:cubicBezTo>
                    <a:pt x="1227" y="561"/>
                    <a:pt x="870" y="918"/>
                    <a:pt x="477" y="1239"/>
                  </a:cubicBezTo>
                  <a:cubicBezTo>
                    <a:pt x="274" y="1394"/>
                    <a:pt x="1" y="1632"/>
                    <a:pt x="203" y="1894"/>
                  </a:cubicBezTo>
                  <a:cubicBezTo>
                    <a:pt x="286" y="1989"/>
                    <a:pt x="394" y="2061"/>
                    <a:pt x="501" y="2120"/>
                  </a:cubicBezTo>
                  <a:cubicBezTo>
                    <a:pt x="594" y="2193"/>
                    <a:pt x="706" y="2230"/>
                    <a:pt x="829" y="2230"/>
                  </a:cubicBezTo>
                  <a:cubicBezTo>
                    <a:pt x="846" y="2230"/>
                    <a:pt x="864" y="2229"/>
                    <a:pt x="882" y="2228"/>
                  </a:cubicBezTo>
                  <a:cubicBezTo>
                    <a:pt x="941" y="2216"/>
                    <a:pt x="977" y="2132"/>
                    <a:pt x="929" y="2085"/>
                  </a:cubicBezTo>
                  <a:cubicBezTo>
                    <a:pt x="858" y="1989"/>
                    <a:pt x="751" y="1906"/>
                    <a:pt x="644" y="1847"/>
                  </a:cubicBezTo>
                  <a:cubicBezTo>
                    <a:pt x="584" y="1823"/>
                    <a:pt x="429" y="1739"/>
                    <a:pt x="441" y="1668"/>
                  </a:cubicBezTo>
                  <a:cubicBezTo>
                    <a:pt x="441" y="1585"/>
                    <a:pt x="572" y="1501"/>
                    <a:pt x="620" y="1466"/>
                  </a:cubicBezTo>
                  <a:cubicBezTo>
                    <a:pt x="715" y="1382"/>
                    <a:pt x="798" y="1299"/>
                    <a:pt x="882" y="1204"/>
                  </a:cubicBezTo>
                  <a:cubicBezTo>
                    <a:pt x="1167" y="870"/>
                    <a:pt x="1406" y="501"/>
                    <a:pt x="1429" y="61"/>
                  </a:cubicBezTo>
                  <a:cubicBezTo>
                    <a:pt x="1429" y="22"/>
                    <a:pt x="1398" y="1"/>
                    <a:pt x="1367" y="1"/>
                  </a:cubicBezTo>
                  <a:close/>
                </a:path>
              </a:pathLst>
            </a:custGeom>
            <a:solidFill>
              <a:srgbClr val="3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6"/>
            <p:cNvSpPr/>
            <p:nvPr/>
          </p:nvSpPr>
          <p:spPr>
            <a:xfrm>
              <a:off x="6673944" y="3546899"/>
              <a:ext cx="85913" cy="28507"/>
            </a:xfrm>
            <a:custGeom>
              <a:avLst/>
              <a:gdLst/>
              <a:ahLst/>
              <a:cxnLst/>
              <a:rect l="l" t="t" r="r" b="b"/>
              <a:pathLst>
                <a:path w="2637" h="875" extrusionOk="0">
                  <a:moveTo>
                    <a:pt x="2523" y="0"/>
                  </a:moveTo>
                  <a:cubicBezTo>
                    <a:pt x="2516" y="0"/>
                    <a:pt x="2508" y="1"/>
                    <a:pt x="2500" y="4"/>
                  </a:cubicBezTo>
                  <a:cubicBezTo>
                    <a:pt x="2143" y="159"/>
                    <a:pt x="1798" y="325"/>
                    <a:pt x="1429" y="456"/>
                  </a:cubicBezTo>
                  <a:cubicBezTo>
                    <a:pt x="1012" y="587"/>
                    <a:pt x="572" y="671"/>
                    <a:pt x="131" y="671"/>
                  </a:cubicBezTo>
                  <a:cubicBezTo>
                    <a:pt x="0" y="671"/>
                    <a:pt x="24" y="873"/>
                    <a:pt x="143" y="873"/>
                  </a:cubicBezTo>
                  <a:cubicBezTo>
                    <a:pt x="185" y="874"/>
                    <a:pt x="227" y="875"/>
                    <a:pt x="269" y="875"/>
                  </a:cubicBezTo>
                  <a:cubicBezTo>
                    <a:pt x="644" y="875"/>
                    <a:pt x="1017" y="828"/>
                    <a:pt x="1381" y="742"/>
                  </a:cubicBezTo>
                  <a:cubicBezTo>
                    <a:pt x="1822" y="635"/>
                    <a:pt x="2238" y="433"/>
                    <a:pt x="2584" y="123"/>
                  </a:cubicBezTo>
                  <a:cubicBezTo>
                    <a:pt x="2637" y="81"/>
                    <a:pt x="2586" y="0"/>
                    <a:pt x="2523" y="0"/>
                  </a:cubicBezTo>
                  <a:close/>
                </a:path>
              </a:pathLst>
            </a:custGeom>
            <a:solidFill>
              <a:srgbClr val="3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6"/>
            <p:cNvSpPr/>
            <p:nvPr/>
          </p:nvSpPr>
          <p:spPr>
            <a:xfrm>
              <a:off x="6711542" y="3408141"/>
              <a:ext cx="18668" cy="41149"/>
            </a:xfrm>
            <a:custGeom>
              <a:avLst/>
              <a:gdLst/>
              <a:ahLst/>
              <a:cxnLst/>
              <a:rect l="l" t="t" r="r" b="b"/>
              <a:pathLst>
                <a:path w="573" h="1263" extrusionOk="0">
                  <a:moveTo>
                    <a:pt x="287" y="1"/>
                  </a:moveTo>
                  <a:cubicBezTo>
                    <a:pt x="120" y="1"/>
                    <a:pt x="1" y="286"/>
                    <a:pt x="1" y="632"/>
                  </a:cubicBezTo>
                  <a:cubicBezTo>
                    <a:pt x="1" y="977"/>
                    <a:pt x="120" y="1263"/>
                    <a:pt x="287" y="1263"/>
                  </a:cubicBezTo>
                  <a:cubicBezTo>
                    <a:pt x="442" y="1263"/>
                    <a:pt x="572" y="977"/>
                    <a:pt x="572" y="632"/>
                  </a:cubicBezTo>
                  <a:cubicBezTo>
                    <a:pt x="572" y="274"/>
                    <a:pt x="442" y="1"/>
                    <a:pt x="287" y="1"/>
                  </a:cubicBezTo>
                  <a:close/>
                </a:path>
              </a:pathLst>
            </a:custGeom>
            <a:solidFill>
              <a:srgbClr val="3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6"/>
            <p:cNvSpPr/>
            <p:nvPr/>
          </p:nvSpPr>
          <p:spPr>
            <a:xfrm>
              <a:off x="6593244" y="3408141"/>
              <a:ext cx="15932" cy="34567"/>
            </a:xfrm>
            <a:custGeom>
              <a:avLst/>
              <a:gdLst/>
              <a:ahLst/>
              <a:cxnLst/>
              <a:rect l="l" t="t" r="r" b="b"/>
              <a:pathLst>
                <a:path w="489" h="1061" extrusionOk="0">
                  <a:moveTo>
                    <a:pt x="251" y="1"/>
                  </a:moveTo>
                  <a:cubicBezTo>
                    <a:pt x="120" y="1"/>
                    <a:pt x="1" y="239"/>
                    <a:pt x="1" y="536"/>
                  </a:cubicBezTo>
                  <a:cubicBezTo>
                    <a:pt x="1" y="822"/>
                    <a:pt x="108" y="1060"/>
                    <a:pt x="251" y="1060"/>
                  </a:cubicBezTo>
                  <a:cubicBezTo>
                    <a:pt x="382" y="1060"/>
                    <a:pt x="489" y="834"/>
                    <a:pt x="489" y="536"/>
                  </a:cubicBezTo>
                  <a:cubicBezTo>
                    <a:pt x="489" y="239"/>
                    <a:pt x="382" y="1"/>
                    <a:pt x="251" y="1"/>
                  </a:cubicBezTo>
                  <a:close/>
                </a:path>
              </a:pathLst>
            </a:custGeom>
            <a:solidFill>
              <a:srgbClr val="3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6"/>
            <p:cNvSpPr/>
            <p:nvPr/>
          </p:nvSpPr>
          <p:spPr>
            <a:xfrm>
              <a:off x="6566104" y="3178419"/>
              <a:ext cx="307229" cy="435334"/>
            </a:xfrm>
            <a:custGeom>
              <a:avLst/>
              <a:gdLst/>
              <a:ahLst/>
              <a:cxnLst/>
              <a:rect l="l" t="t" r="r" b="b"/>
              <a:pathLst>
                <a:path w="9430" h="13362" extrusionOk="0">
                  <a:moveTo>
                    <a:pt x="6556" y="0"/>
                  </a:moveTo>
                  <a:cubicBezTo>
                    <a:pt x="1322" y="0"/>
                    <a:pt x="476" y="4075"/>
                    <a:pt x="476" y="4075"/>
                  </a:cubicBezTo>
                  <a:cubicBezTo>
                    <a:pt x="476" y="4075"/>
                    <a:pt x="0" y="6706"/>
                    <a:pt x="143" y="7242"/>
                  </a:cubicBezTo>
                  <a:cubicBezTo>
                    <a:pt x="274" y="7766"/>
                    <a:pt x="191" y="9171"/>
                    <a:pt x="143" y="10766"/>
                  </a:cubicBezTo>
                  <a:cubicBezTo>
                    <a:pt x="119" y="11433"/>
                    <a:pt x="488" y="12457"/>
                    <a:pt x="1203" y="13362"/>
                  </a:cubicBezTo>
                  <a:cubicBezTo>
                    <a:pt x="905" y="12826"/>
                    <a:pt x="488" y="12112"/>
                    <a:pt x="369" y="11755"/>
                  </a:cubicBezTo>
                  <a:cubicBezTo>
                    <a:pt x="179" y="11147"/>
                    <a:pt x="179" y="9516"/>
                    <a:pt x="310" y="8933"/>
                  </a:cubicBezTo>
                  <a:cubicBezTo>
                    <a:pt x="441" y="8349"/>
                    <a:pt x="310" y="7052"/>
                    <a:pt x="310" y="7052"/>
                  </a:cubicBezTo>
                  <a:cubicBezTo>
                    <a:pt x="310" y="7052"/>
                    <a:pt x="655" y="4889"/>
                    <a:pt x="1044" y="4889"/>
                  </a:cubicBezTo>
                  <a:cubicBezTo>
                    <a:pt x="1057" y="4889"/>
                    <a:pt x="1070" y="4892"/>
                    <a:pt x="1084" y="4897"/>
                  </a:cubicBezTo>
                  <a:cubicBezTo>
                    <a:pt x="1279" y="4971"/>
                    <a:pt x="1758" y="4990"/>
                    <a:pt x="2202" y="4990"/>
                  </a:cubicBezTo>
                  <a:cubicBezTo>
                    <a:pt x="2681" y="4990"/>
                    <a:pt x="3120" y="4968"/>
                    <a:pt x="3120" y="4968"/>
                  </a:cubicBezTo>
                  <a:lnTo>
                    <a:pt x="2298" y="3706"/>
                  </a:lnTo>
                  <a:lnTo>
                    <a:pt x="2298" y="3706"/>
                  </a:lnTo>
                  <a:cubicBezTo>
                    <a:pt x="2358" y="3789"/>
                    <a:pt x="2762" y="4361"/>
                    <a:pt x="3786" y="4897"/>
                  </a:cubicBezTo>
                  <a:cubicBezTo>
                    <a:pt x="4202" y="5111"/>
                    <a:pt x="4585" y="5178"/>
                    <a:pt x="4902" y="5178"/>
                  </a:cubicBezTo>
                  <a:cubicBezTo>
                    <a:pt x="5430" y="5178"/>
                    <a:pt x="5775" y="4992"/>
                    <a:pt x="5775" y="4992"/>
                  </a:cubicBezTo>
                  <a:lnTo>
                    <a:pt x="6132" y="3754"/>
                  </a:lnTo>
                  <a:lnTo>
                    <a:pt x="8501" y="3420"/>
                  </a:lnTo>
                  <a:cubicBezTo>
                    <a:pt x="8501" y="3420"/>
                    <a:pt x="9025" y="1932"/>
                    <a:pt x="9251" y="1658"/>
                  </a:cubicBezTo>
                  <a:cubicBezTo>
                    <a:pt x="9430" y="1444"/>
                    <a:pt x="9037" y="563"/>
                    <a:pt x="8894" y="277"/>
                  </a:cubicBezTo>
                  <a:cubicBezTo>
                    <a:pt x="8311" y="122"/>
                    <a:pt x="7703" y="39"/>
                    <a:pt x="7108" y="15"/>
                  </a:cubicBezTo>
                  <a:cubicBezTo>
                    <a:pt x="6919" y="5"/>
                    <a:pt x="6735" y="0"/>
                    <a:pt x="6556" y="0"/>
                  </a:cubicBez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6"/>
            <p:cNvSpPr/>
            <p:nvPr/>
          </p:nvSpPr>
          <p:spPr>
            <a:xfrm>
              <a:off x="6512185" y="3122935"/>
              <a:ext cx="552785" cy="430089"/>
            </a:xfrm>
            <a:custGeom>
              <a:avLst/>
              <a:gdLst/>
              <a:ahLst/>
              <a:cxnLst/>
              <a:rect l="l" t="t" r="r" b="b"/>
              <a:pathLst>
                <a:path w="16967" h="13201" extrusionOk="0">
                  <a:moveTo>
                    <a:pt x="6800" y="0"/>
                  </a:moveTo>
                  <a:cubicBezTo>
                    <a:pt x="3561" y="0"/>
                    <a:pt x="1786" y="1277"/>
                    <a:pt x="1786" y="1277"/>
                  </a:cubicBezTo>
                  <a:cubicBezTo>
                    <a:pt x="1786" y="1277"/>
                    <a:pt x="0" y="2861"/>
                    <a:pt x="1346" y="4897"/>
                  </a:cubicBezTo>
                  <a:cubicBezTo>
                    <a:pt x="2425" y="6536"/>
                    <a:pt x="3996" y="6692"/>
                    <a:pt x="4555" y="6692"/>
                  </a:cubicBezTo>
                  <a:cubicBezTo>
                    <a:pt x="4687" y="6692"/>
                    <a:pt x="4763" y="6683"/>
                    <a:pt x="4763" y="6683"/>
                  </a:cubicBezTo>
                  <a:cubicBezTo>
                    <a:pt x="4763" y="6683"/>
                    <a:pt x="3493" y="4906"/>
                    <a:pt x="3834" y="4906"/>
                  </a:cubicBezTo>
                  <a:cubicBezTo>
                    <a:pt x="3862" y="4906"/>
                    <a:pt x="3901" y="4918"/>
                    <a:pt x="3953" y="4945"/>
                  </a:cubicBezTo>
                  <a:cubicBezTo>
                    <a:pt x="4588" y="5262"/>
                    <a:pt x="6240" y="6694"/>
                    <a:pt x="7270" y="6694"/>
                  </a:cubicBezTo>
                  <a:cubicBezTo>
                    <a:pt x="7321" y="6694"/>
                    <a:pt x="7370" y="6690"/>
                    <a:pt x="7418" y="6683"/>
                  </a:cubicBezTo>
                  <a:cubicBezTo>
                    <a:pt x="8442" y="6540"/>
                    <a:pt x="8192" y="5957"/>
                    <a:pt x="8192" y="5957"/>
                  </a:cubicBezTo>
                  <a:lnTo>
                    <a:pt x="8192" y="5957"/>
                  </a:lnTo>
                  <a:cubicBezTo>
                    <a:pt x="8192" y="5957"/>
                    <a:pt x="8775" y="6433"/>
                    <a:pt x="9299" y="6433"/>
                  </a:cubicBezTo>
                  <a:cubicBezTo>
                    <a:pt x="9835" y="6433"/>
                    <a:pt x="10561" y="7743"/>
                    <a:pt x="10561" y="8469"/>
                  </a:cubicBezTo>
                  <a:lnTo>
                    <a:pt x="10561" y="9957"/>
                  </a:lnTo>
                  <a:lnTo>
                    <a:pt x="10823" y="10398"/>
                  </a:lnTo>
                  <a:cubicBezTo>
                    <a:pt x="10823" y="10398"/>
                    <a:pt x="11390" y="13201"/>
                    <a:pt x="12359" y="13201"/>
                  </a:cubicBezTo>
                  <a:cubicBezTo>
                    <a:pt x="12383" y="13201"/>
                    <a:pt x="12406" y="13199"/>
                    <a:pt x="12430" y="13196"/>
                  </a:cubicBezTo>
                  <a:cubicBezTo>
                    <a:pt x="12430" y="13196"/>
                    <a:pt x="13883" y="12362"/>
                    <a:pt x="14954" y="9421"/>
                  </a:cubicBezTo>
                  <a:cubicBezTo>
                    <a:pt x="15407" y="8171"/>
                    <a:pt x="15669" y="5087"/>
                    <a:pt x="15669" y="5087"/>
                  </a:cubicBezTo>
                  <a:cubicBezTo>
                    <a:pt x="15669" y="5087"/>
                    <a:pt x="15814" y="5816"/>
                    <a:pt x="16345" y="5816"/>
                  </a:cubicBezTo>
                  <a:cubicBezTo>
                    <a:pt x="16361" y="5816"/>
                    <a:pt x="16378" y="5815"/>
                    <a:pt x="16395" y="5814"/>
                  </a:cubicBezTo>
                  <a:cubicBezTo>
                    <a:pt x="16967" y="5754"/>
                    <a:pt x="16490" y="4028"/>
                    <a:pt x="15919" y="3302"/>
                  </a:cubicBezTo>
                  <a:cubicBezTo>
                    <a:pt x="15335" y="2575"/>
                    <a:pt x="13454" y="885"/>
                    <a:pt x="8894" y="170"/>
                  </a:cubicBezTo>
                  <a:cubicBezTo>
                    <a:pt x="8140" y="50"/>
                    <a:pt x="7441" y="0"/>
                    <a:pt x="6800" y="0"/>
                  </a:cubicBezTo>
                  <a:close/>
                </a:path>
              </a:pathLst>
            </a:custGeom>
            <a:solidFill>
              <a:srgbClr val="30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6"/>
            <p:cNvSpPr/>
            <p:nvPr/>
          </p:nvSpPr>
          <p:spPr>
            <a:xfrm>
              <a:off x="6846944" y="3420163"/>
              <a:ext cx="98554" cy="98554"/>
            </a:xfrm>
            <a:custGeom>
              <a:avLst/>
              <a:gdLst/>
              <a:ahLst/>
              <a:cxnLst/>
              <a:rect l="l" t="t" r="r" b="b"/>
              <a:pathLst>
                <a:path w="3025" h="3025" extrusionOk="0">
                  <a:moveTo>
                    <a:pt x="1512" y="1"/>
                  </a:moveTo>
                  <a:cubicBezTo>
                    <a:pt x="679" y="1"/>
                    <a:pt x="0" y="679"/>
                    <a:pt x="0" y="1513"/>
                  </a:cubicBezTo>
                  <a:cubicBezTo>
                    <a:pt x="0" y="2346"/>
                    <a:pt x="679" y="3025"/>
                    <a:pt x="1512" y="3025"/>
                  </a:cubicBezTo>
                  <a:cubicBezTo>
                    <a:pt x="2346" y="3025"/>
                    <a:pt x="3024" y="2346"/>
                    <a:pt x="3024" y="1513"/>
                  </a:cubicBezTo>
                  <a:cubicBezTo>
                    <a:pt x="3024" y="679"/>
                    <a:pt x="2346" y="1"/>
                    <a:pt x="1512" y="1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6"/>
            <p:cNvSpPr/>
            <p:nvPr/>
          </p:nvSpPr>
          <p:spPr>
            <a:xfrm>
              <a:off x="6976124" y="3269871"/>
              <a:ext cx="6223" cy="195"/>
            </a:xfrm>
            <a:custGeom>
              <a:avLst/>
              <a:gdLst/>
              <a:ahLst/>
              <a:cxnLst/>
              <a:rect l="l" t="t" r="r" b="b"/>
              <a:pathLst>
                <a:path w="191" h="6" extrusionOk="0">
                  <a:moveTo>
                    <a:pt x="88" y="1"/>
                  </a:moveTo>
                  <a:cubicBezTo>
                    <a:pt x="32" y="1"/>
                    <a:pt x="0" y="6"/>
                    <a:pt x="0" y="6"/>
                  </a:cubicBezTo>
                  <a:lnTo>
                    <a:pt x="191" y="6"/>
                  </a:lnTo>
                  <a:cubicBezTo>
                    <a:pt x="151" y="2"/>
                    <a:pt x="116" y="1"/>
                    <a:pt x="88" y="1"/>
                  </a:cubicBezTo>
                  <a:close/>
                </a:path>
              </a:pathLst>
            </a:custGeom>
            <a:solidFill>
              <a:srgbClr val="615B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6"/>
            <p:cNvSpPr/>
            <p:nvPr/>
          </p:nvSpPr>
          <p:spPr>
            <a:xfrm>
              <a:off x="6609143" y="3122838"/>
              <a:ext cx="456218" cy="189550"/>
            </a:xfrm>
            <a:custGeom>
              <a:avLst/>
              <a:gdLst/>
              <a:ahLst/>
              <a:cxnLst/>
              <a:rect l="l" t="t" r="r" b="b"/>
              <a:pathLst>
                <a:path w="14003" h="5818" extrusionOk="0">
                  <a:moveTo>
                    <a:pt x="3819" y="0"/>
                  </a:moveTo>
                  <a:cubicBezTo>
                    <a:pt x="2141" y="0"/>
                    <a:pt x="853" y="346"/>
                    <a:pt x="1" y="673"/>
                  </a:cubicBezTo>
                  <a:cubicBezTo>
                    <a:pt x="1" y="673"/>
                    <a:pt x="970" y="528"/>
                    <a:pt x="2414" y="528"/>
                  </a:cubicBezTo>
                  <a:cubicBezTo>
                    <a:pt x="4459" y="528"/>
                    <a:pt x="7455" y="819"/>
                    <a:pt x="10002" y="2221"/>
                  </a:cubicBezTo>
                  <a:cubicBezTo>
                    <a:pt x="13645" y="4233"/>
                    <a:pt x="12062" y="4483"/>
                    <a:pt x="11455" y="4507"/>
                  </a:cubicBezTo>
                  <a:cubicBezTo>
                    <a:pt x="11859" y="4519"/>
                    <a:pt x="12764" y="4638"/>
                    <a:pt x="12848" y="5460"/>
                  </a:cubicBezTo>
                  <a:cubicBezTo>
                    <a:pt x="12939" y="5677"/>
                    <a:pt x="13163" y="5817"/>
                    <a:pt x="13402" y="5817"/>
                  </a:cubicBezTo>
                  <a:cubicBezTo>
                    <a:pt x="13412" y="5817"/>
                    <a:pt x="13421" y="5817"/>
                    <a:pt x="13431" y="5817"/>
                  </a:cubicBezTo>
                  <a:cubicBezTo>
                    <a:pt x="14002" y="5769"/>
                    <a:pt x="13526" y="4031"/>
                    <a:pt x="12943" y="3305"/>
                  </a:cubicBezTo>
                  <a:cubicBezTo>
                    <a:pt x="12359" y="2578"/>
                    <a:pt x="10478" y="888"/>
                    <a:pt x="5918" y="173"/>
                  </a:cubicBezTo>
                  <a:cubicBezTo>
                    <a:pt x="5163" y="51"/>
                    <a:pt x="4462" y="0"/>
                    <a:pt x="3819" y="0"/>
                  </a:cubicBezTo>
                  <a:close/>
                </a:path>
              </a:pathLst>
            </a:custGeom>
            <a:solidFill>
              <a:srgbClr val="615B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6"/>
            <p:cNvSpPr/>
            <p:nvPr/>
          </p:nvSpPr>
          <p:spPr>
            <a:xfrm>
              <a:off x="6773606" y="3662460"/>
              <a:ext cx="469804" cy="984307"/>
            </a:xfrm>
            <a:custGeom>
              <a:avLst/>
              <a:gdLst/>
              <a:ahLst/>
              <a:cxnLst/>
              <a:rect l="l" t="t" r="r" b="b"/>
              <a:pathLst>
                <a:path w="14420" h="30212" extrusionOk="0">
                  <a:moveTo>
                    <a:pt x="6949" y="0"/>
                  </a:moveTo>
                  <a:cubicBezTo>
                    <a:pt x="6607" y="0"/>
                    <a:pt x="5787" y="57"/>
                    <a:pt x="5144" y="553"/>
                  </a:cubicBezTo>
                  <a:cubicBezTo>
                    <a:pt x="4299" y="1208"/>
                    <a:pt x="1001" y="8435"/>
                    <a:pt x="501" y="10256"/>
                  </a:cubicBezTo>
                  <a:cubicBezTo>
                    <a:pt x="1" y="12078"/>
                    <a:pt x="1132" y="15007"/>
                    <a:pt x="2132" y="19305"/>
                  </a:cubicBezTo>
                  <a:cubicBezTo>
                    <a:pt x="3144" y="23591"/>
                    <a:pt x="1823" y="27663"/>
                    <a:pt x="1823" y="27663"/>
                  </a:cubicBezTo>
                  <a:lnTo>
                    <a:pt x="11240" y="30211"/>
                  </a:lnTo>
                  <a:cubicBezTo>
                    <a:pt x="11240" y="30211"/>
                    <a:pt x="12181" y="29413"/>
                    <a:pt x="12550" y="28580"/>
                  </a:cubicBezTo>
                  <a:cubicBezTo>
                    <a:pt x="12919" y="27735"/>
                    <a:pt x="14324" y="15293"/>
                    <a:pt x="14372" y="12816"/>
                  </a:cubicBezTo>
                  <a:cubicBezTo>
                    <a:pt x="14419" y="10340"/>
                    <a:pt x="13526" y="4053"/>
                    <a:pt x="12229" y="2791"/>
                  </a:cubicBezTo>
                  <a:cubicBezTo>
                    <a:pt x="10919" y="1529"/>
                    <a:pt x="7109" y="5"/>
                    <a:pt x="7109" y="5"/>
                  </a:cubicBezTo>
                  <a:cubicBezTo>
                    <a:pt x="7109" y="5"/>
                    <a:pt x="7050" y="0"/>
                    <a:pt x="69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6"/>
            <p:cNvSpPr/>
            <p:nvPr/>
          </p:nvSpPr>
          <p:spPr>
            <a:xfrm>
              <a:off x="6773606" y="3896515"/>
              <a:ext cx="430610" cy="749861"/>
            </a:xfrm>
            <a:custGeom>
              <a:avLst/>
              <a:gdLst/>
              <a:ahLst/>
              <a:cxnLst/>
              <a:rect l="l" t="t" r="r" b="b"/>
              <a:pathLst>
                <a:path w="13217" h="23016" extrusionOk="0">
                  <a:moveTo>
                    <a:pt x="2251" y="1"/>
                  </a:moveTo>
                  <a:lnTo>
                    <a:pt x="1120" y="1346"/>
                  </a:lnTo>
                  <a:cubicBezTo>
                    <a:pt x="882" y="1906"/>
                    <a:pt x="680" y="2477"/>
                    <a:pt x="501" y="3060"/>
                  </a:cubicBezTo>
                  <a:cubicBezTo>
                    <a:pt x="1" y="4882"/>
                    <a:pt x="1132" y="7823"/>
                    <a:pt x="2132" y="12109"/>
                  </a:cubicBezTo>
                  <a:cubicBezTo>
                    <a:pt x="3144" y="16395"/>
                    <a:pt x="1835" y="20467"/>
                    <a:pt x="1835" y="20467"/>
                  </a:cubicBezTo>
                  <a:lnTo>
                    <a:pt x="11252" y="23015"/>
                  </a:lnTo>
                  <a:cubicBezTo>
                    <a:pt x="11252" y="23015"/>
                    <a:pt x="12181" y="22229"/>
                    <a:pt x="12550" y="21384"/>
                  </a:cubicBezTo>
                  <a:cubicBezTo>
                    <a:pt x="12681" y="21086"/>
                    <a:pt x="12931" y="19396"/>
                    <a:pt x="13217" y="17217"/>
                  </a:cubicBezTo>
                  <a:cubicBezTo>
                    <a:pt x="11848" y="16491"/>
                    <a:pt x="10276" y="15669"/>
                    <a:pt x="10276" y="15669"/>
                  </a:cubicBezTo>
                  <a:cubicBezTo>
                    <a:pt x="10276" y="15669"/>
                    <a:pt x="5359" y="13562"/>
                    <a:pt x="2930" y="9526"/>
                  </a:cubicBezTo>
                  <a:cubicBezTo>
                    <a:pt x="501" y="5501"/>
                    <a:pt x="2251" y="1"/>
                    <a:pt x="22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6"/>
            <p:cNvSpPr/>
            <p:nvPr/>
          </p:nvSpPr>
          <p:spPr>
            <a:xfrm>
              <a:off x="6773997" y="3628870"/>
              <a:ext cx="235130" cy="411974"/>
            </a:xfrm>
            <a:custGeom>
              <a:avLst/>
              <a:gdLst/>
              <a:ahLst/>
              <a:cxnLst/>
              <a:rect l="l" t="t" r="r" b="b"/>
              <a:pathLst>
                <a:path w="7217" h="12645" extrusionOk="0">
                  <a:moveTo>
                    <a:pt x="5433" y="0"/>
                  </a:moveTo>
                  <a:cubicBezTo>
                    <a:pt x="5234" y="0"/>
                    <a:pt x="5036" y="77"/>
                    <a:pt x="4894" y="226"/>
                  </a:cubicBezTo>
                  <a:cubicBezTo>
                    <a:pt x="4263" y="846"/>
                    <a:pt x="3037" y="2072"/>
                    <a:pt x="1858" y="3346"/>
                  </a:cubicBezTo>
                  <a:cubicBezTo>
                    <a:pt x="179" y="5168"/>
                    <a:pt x="322" y="5680"/>
                    <a:pt x="787" y="6001"/>
                  </a:cubicBezTo>
                  <a:cubicBezTo>
                    <a:pt x="1084" y="6215"/>
                    <a:pt x="1311" y="6513"/>
                    <a:pt x="1442" y="6846"/>
                  </a:cubicBezTo>
                  <a:cubicBezTo>
                    <a:pt x="1275" y="7561"/>
                    <a:pt x="1049" y="8263"/>
                    <a:pt x="739" y="8942"/>
                  </a:cubicBezTo>
                  <a:cubicBezTo>
                    <a:pt x="1" y="10549"/>
                    <a:pt x="322" y="12645"/>
                    <a:pt x="322" y="12645"/>
                  </a:cubicBezTo>
                  <a:cubicBezTo>
                    <a:pt x="322" y="12645"/>
                    <a:pt x="382" y="10549"/>
                    <a:pt x="1632" y="9359"/>
                  </a:cubicBezTo>
                  <a:cubicBezTo>
                    <a:pt x="3049" y="8013"/>
                    <a:pt x="3168" y="6049"/>
                    <a:pt x="3168" y="6049"/>
                  </a:cubicBezTo>
                  <a:lnTo>
                    <a:pt x="4240" y="7358"/>
                  </a:lnTo>
                  <a:cubicBezTo>
                    <a:pt x="4240" y="7358"/>
                    <a:pt x="5037" y="6608"/>
                    <a:pt x="5549" y="4929"/>
                  </a:cubicBezTo>
                  <a:cubicBezTo>
                    <a:pt x="5871" y="3858"/>
                    <a:pt x="6537" y="2572"/>
                    <a:pt x="6978" y="1774"/>
                  </a:cubicBezTo>
                  <a:cubicBezTo>
                    <a:pt x="7216" y="1358"/>
                    <a:pt x="7073" y="834"/>
                    <a:pt x="6656" y="596"/>
                  </a:cubicBezTo>
                  <a:lnTo>
                    <a:pt x="5823" y="107"/>
                  </a:lnTo>
                  <a:cubicBezTo>
                    <a:pt x="5703" y="35"/>
                    <a:pt x="5567" y="0"/>
                    <a:pt x="54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6"/>
            <p:cNvSpPr/>
            <p:nvPr/>
          </p:nvSpPr>
          <p:spPr>
            <a:xfrm>
              <a:off x="6803482" y="3793367"/>
              <a:ext cx="77019" cy="51379"/>
            </a:xfrm>
            <a:custGeom>
              <a:avLst/>
              <a:gdLst/>
              <a:ahLst/>
              <a:cxnLst/>
              <a:rect l="l" t="t" r="r" b="b"/>
              <a:pathLst>
                <a:path w="2364" h="1577" extrusionOk="0">
                  <a:moveTo>
                    <a:pt x="416" y="1"/>
                  </a:moveTo>
                  <a:cubicBezTo>
                    <a:pt x="297" y="1"/>
                    <a:pt x="188" y="36"/>
                    <a:pt x="132" y="142"/>
                  </a:cubicBezTo>
                  <a:cubicBezTo>
                    <a:pt x="1" y="369"/>
                    <a:pt x="227" y="607"/>
                    <a:pt x="370" y="773"/>
                  </a:cubicBezTo>
                  <a:lnTo>
                    <a:pt x="691" y="1178"/>
                  </a:lnTo>
                  <a:cubicBezTo>
                    <a:pt x="798" y="1309"/>
                    <a:pt x="906" y="1440"/>
                    <a:pt x="1025" y="1559"/>
                  </a:cubicBezTo>
                  <a:cubicBezTo>
                    <a:pt x="1034" y="1572"/>
                    <a:pt x="1046" y="1577"/>
                    <a:pt x="1058" y="1577"/>
                  </a:cubicBezTo>
                  <a:cubicBezTo>
                    <a:pt x="1091" y="1577"/>
                    <a:pt x="1122" y="1538"/>
                    <a:pt x="1096" y="1512"/>
                  </a:cubicBezTo>
                  <a:cubicBezTo>
                    <a:pt x="1001" y="1369"/>
                    <a:pt x="882" y="1238"/>
                    <a:pt x="775" y="1107"/>
                  </a:cubicBezTo>
                  <a:cubicBezTo>
                    <a:pt x="668" y="976"/>
                    <a:pt x="560" y="845"/>
                    <a:pt x="453" y="714"/>
                  </a:cubicBezTo>
                  <a:cubicBezTo>
                    <a:pt x="358" y="583"/>
                    <a:pt x="215" y="464"/>
                    <a:pt x="203" y="297"/>
                  </a:cubicBezTo>
                  <a:cubicBezTo>
                    <a:pt x="203" y="153"/>
                    <a:pt x="311" y="118"/>
                    <a:pt x="425" y="118"/>
                  </a:cubicBezTo>
                  <a:cubicBezTo>
                    <a:pt x="472" y="118"/>
                    <a:pt x="519" y="124"/>
                    <a:pt x="560" y="130"/>
                  </a:cubicBezTo>
                  <a:cubicBezTo>
                    <a:pt x="870" y="190"/>
                    <a:pt x="1144" y="392"/>
                    <a:pt x="1406" y="559"/>
                  </a:cubicBezTo>
                  <a:lnTo>
                    <a:pt x="2251" y="1083"/>
                  </a:lnTo>
                  <a:cubicBezTo>
                    <a:pt x="2259" y="1086"/>
                    <a:pt x="2267" y="1088"/>
                    <a:pt x="2275" y="1088"/>
                  </a:cubicBezTo>
                  <a:cubicBezTo>
                    <a:pt x="2325" y="1088"/>
                    <a:pt x="2364" y="1030"/>
                    <a:pt x="2322" y="1000"/>
                  </a:cubicBezTo>
                  <a:cubicBezTo>
                    <a:pt x="2061" y="833"/>
                    <a:pt x="1787" y="666"/>
                    <a:pt x="1525" y="500"/>
                  </a:cubicBezTo>
                  <a:cubicBezTo>
                    <a:pt x="1299" y="345"/>
                    <a:pt x="1049" y="202"/>
                    <a:pt x="798" y="83"/>
                  </a:cubicBezTo>
                  <a:cubicBezTo>
                    <a:pt x="698" y="45"/>
                    <a:pt x="550" y="1"/>
                    <a:pt x="416" y="1"/>
                  </a:cubicBezTo>
                  <a:close/>
                </a:path>
              </a:pathLst>
            </a:custGeom>
            <a:solidFill>
              <a:srgbClr val="3246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6"/>
            <p:cNvSpPr/>
            <p:nvPr/>
          </p:nvSpPr>
          <p:spPr>
            <a:xfrm>
              <a:off x="6342280" y="4301484"/>
              <a:ext cx="771951" cy="205612"/>
            </a:xfrm>
            <a:custGeom>
              <a:avLst/>
              <a:gdLst/>
              <a:ahLst/>
              <a:cxnLst/>
              <a:rect l="l" t="t" r="r" b="b"/>
              <a:pathLst>
                <a:path w="23694" h="6311" extrusionOk="0">
                  <a:moveTo>
                    <a:pt x="6763" y="1"/>
                  </a:moveTo>
                  <a:cubicBezTo>
                    <a:pt x="6763" y="1"/>
                    <a:pt x="1715" y="1251"/>
                    <a:pt x="1262" y="1679"/>
                  </a:cubicBezTo>
                  <a:cubicBezTo>
                    <a:pt x="607" y="2287"/>
                    <a:pt x="1262" y="2441"/>
                    <a:pt x="1262" y="2441"/>
                  </a:cubicBezTo>
                  <a:cubicBezTo>
                    <a:pt x="1262" y="2441"/>
                    <a:pt x="0" y="2977"/>
                    <a:pt x="143" y="3537"/>
                  </a:cubicBezTo>
                  <a:cubicBezTo>
                    <a:pt x="167" y="3640"/>
                    <a:pt x="299" y="3681"/>
                    <a:pt x="502" y="3681"/>
                  </a:cubicBezTo>
                  <a:cubicBezTo>
                    <a:pt x="1325" y="3681"/>
                    <a:pt x="3320" y="3005"/>
                    <a:pt x="4099" y="3005"/>
                  </a:cubicBezTo>
                  <a:cubicBezTo>
                    <a:pt x="4173" y="3005"/>
                    <a:pt x="4236" y="3011"/>
                    <a:pt x="4286" y="3025"/>
                  </a:cubicBezTo>
                  <a:cubicBezTo>
                    <a:pt x="4989" y="3215"/>
                    <a:pt x="703" y="4989"/>
                    <a:pt x="1441" y="5966"/>
                  </a:cubicBezTo>
                  <a:cubicBezTo>
                    <a:pt x="1441" y="5966"/>
                    <a:pt x="1487" y="5990"/>
                    <a:pt x="1620" y="5990"/>
                  </a:cubicBezTo>
                  <a:cubicBezTo>
                    <a:pt x="1846" y="5990"/>
                    <a:pt x="2325" y="5919"/>
                    <a:pt x="3263" y="5537"/>
                  </a:cubicBezTo>
                  <a:lnTo>
                    <a:pt x="3263" y="5537"/>
                  </a:lnTo>
                  <a:cubicBezTo>
                    <a:pt x="3262" y="5537"/>
                    <a:pt x="2477" y="6049"/>
                    <a:pt x="2846" y="6287"/>
                  </a:cubicBezTo>
                  <a:cubicBezTo>
                    <a:pt x="2872" y="6303"/>
                    <a:pt x="2915" y="6311"/>
                    <a:pt x="2971" y="6311"/>
                  </a:cubicBezTo>
                  <a:cubicBezTo>
                    <a:pt x="3718" y="6311"/>
                    <a:pt x="6906" y="5025"/>
                    <a:pt x="6906" y="5025"/>
                  </a:cubicBezTo>
                  <a:cubicBezTo>
                    <a:pt x="6906" y="5025"/>
                    <a:pt x="11002" y="4977"/>
                    <a:pt x="12168" y="3858"/>
                  </a:cubicBezTo>
                  <a:lnTo>
                    <a:pt x="20812" y="5847"/>
                  </a:lnTo>
                  <a:cubicBezTo>
                    <a:pt x="20812" y="5847"/>
                    <a:pt x="22574" y="4739"/>
                    <a:pt x="23134" y="3168"/>
                  </a:cubicBezTo>
                  <a:cubicBezTo>
                    <a:pt x="23694" y="1584"/>
                    <a:pt x="22146" y="1013"/>
                    <a:pt x="22146" y="1013"/>
                  </a:cubicBezTo>
                  <a:cubicBezTo>
                    <a:pt x="22146" y="1013"/>
                    <a:pt x="13526" y="179"/>
                    <a:pt x="13335" y="179"/>
                  </a:cubicBezTo>
                  <a:cubicBezTo>
                    <a:pt x="13145" y="179"/>
                    <a:pt x="6763" y="1"/>
                    <a:pt x="6763" y="1"/>
                  </a:cubicBez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6"/>
            <p:cNvSpPr/>
            <p:nvPr/>
          </p:nvSpPr>
          <p:spPr>
            <a:xfrm>
              <a:off x="6444777" y="4420173"/>
              <a:ext cx="107384" cy="64867"/>
            </a:xfrm>
            <a:custGeom>
              <a:avLst/>
              <a:gdLst/>
              <a:ahLst/>
              <a:cxnLst/>
              <a:rect l="l" t="t" r="r" b="b"/>
              <a:pathLst>
                <a:path w="3296" h="1991" extrusionOk="0">
                  <a:moveTo>
                    <a:pt x="3260" y="1"/>
                  </a:moveTo>
                  <a:cubicBezTo>
                    <a:pt x="2772" y="25"/>
                    <a:pt x="2319" y="263"/>
                    <a:pt x="1926" y="549"/>
                  </a:cubicBezTo>
                  <a:cubicBezTo>
                    <a:pt x="1533" y="834"/>
                    <a:pt x="1164" y="1180"/>
                    <a:pt x="771" y="1477"/>
                  </a:cubicBezTo>
                  <a:cubicBezTo>
                    <a:pt x="652" y="1561"/>
                    <a:pt x="545" y="1632"/>
                    <a:pt x="426" y="1704"/>
                  </a:cubicBezTo>
                  <a:cubicBezTo>
                    <a:pt x="307" y="1775"/>
                    <a:pt x="152" y="1834"/>
                    <a:pt x="33" y="1918"/>
                  </a:cubicBezTo>
                  <a:cubicBezTo>
                    <a:pt x="1" y="1940"/>
                    <a:pt x="27" y="1991"/>
                    <a:pt x="59" y="1991"/>
                  </a:cubicBezTo>
                  <a:cubicBezTo>
                    <a:pt x="63" y="1991"/>
                    <a:pt x="66" y="1990"/>
                    <a:pt x="69" y="1989"/>
                  </a:cubicBezTo>
                  <a:cubicBezTo>
                    <a:pt x="307" y="1918"/>
                    <a:pt x="533" y="1811"/>
                    <a:pt x="724" y="1656"/>
                  </a:cubicBezTo>
                  <a:cubicBezTo>
                    <a:pt x="914" y="1513"/>
                    <a:pt x="1105" y="1370"/>
                    <a:pt x="1283" y="1203"/>
                  </a:cubicBezTo>
                  <a:cubicBezTo>
                    <a:pt x="1652" y="882"/>
                    <a:pt x="2033" y="584"/>
                    <a:pt x="2462" y="334"/>
                  </a:cubicBezTo>
                  <a:cubicBezTo>
                    <a:pt x="2712" y="203"/>
                    <a:pt x="2986" y="108"/>
                    <a:pt x="3272" y="72"/>
                  </a:cubicBezTo>
                  <a:cubicBezTo>
                    <a:pt x="3296" y="49"/>
                    <a:pt x="3296" y="13"/>
                    <a:pt x="3260" y="1"/>
                  </a:cubicBezTo>
                  <a:close/>
                </a:path>
              </a:pathLst>
            </a:custGeom>
            <a:solidFill>
              <a:srgbClr val="CD7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6"/>
            <p:cNvSpPr/>
            <p:nvPr/>
          </p:nvSpPr>
          <p:spPr>
            <a:xfrm>
              <a:off x="6481364" y="4367101"/>
              <a:ext cx="59947" cy="39748"/>
            </a:xfrm>
            <a:custGeom>
              <a:avLst/>
              <a:gdLst/>
              <a:ahLst/>
              <a:cxnLst/>
              <a:rect l="l" t="t" r="r" b="b"/>
              <a:pathLst>
                <a:path w="1840" h="1220" extrusionOk="0">
                  <a:moveTo>
                    <a:pt x="1621" y="0"/>
                  </a:moveTo>
                  <a:cubicBezTo>
                    <a:pt x="1536" y="0"/>
                    <a:pt x="1450" y="28"/>
                    <a:pt x="1375" y="82"/>
                  </a:cubicBezTo>
                  <a:cubicBezTo>
                    <a:pt x="1220" y="189"/>
                    <a:pt x="1077" y="308"/>
                    <a:pt x="958" y="439"/>
                  </a:cubicBezTo>
                  <a:cubicBezTo>
                    <a:pt x="660" y="689"/>
                    <a:pt x="303" y="880"/>
                    <a:pt x="29" y="1166"/>
                  </a:cubicBezTo>
                  <a:cubicBezTo>
                    <a:pt x="0" y="1185"/>
                    <a:pt x="26" y="1220"/>
                    <a:pt x="56" y="1220"/>
                  </a:cubicBezTo>
                  <a:cubicBezTo>
                    <a:pt x="63" y="1220"/>
                    <a:pt x="70" y="1218"/>
                    <a:pt x="77" y="1213"/>
                  </a:cubicBezTo>
                  <a:cubicBezTo>
                    <a:pt x="232" y="1118"/>
                    <a:pt x="398" y="1011"/>
                    <a:pt x="541" y="892"/>
                  </a:cubicBezTo>
                  <a:cubicBezTo>
                    <a:pt x="684" y="797"/>
                    <a:pt x="815" y="701"/>
                    <a:pt x="946" y="594"/>
                  </a:cubicBezTo>
                  <a:cubicBezTo>
                    <a:pt x="1077" y="487"/>
                    <a:pt x="1172" y="392"/>
                    <a:pt x="1291" y="296"/>
                  </a:cubicBezTo>
                  <a:cubicBezTo>
                    <a:pt x="1405" y="193"/>
                    <a:pt x="1556" y="125"/>
                    <a:pt x="1710" y="125"/>
                  </a:cubicBezTo>
                  <a:cubicBezTo>
                    <a:pt x="1733" y="125"/>
                    <a:pt x="1757" y="127"/>
                    <a:pt x="1780" y="130"/>
                  </a:cubicBezTo>
                  <a:cubicBezTo>
                    <a:pt x="1827" y="130"/>
                    <a:pt x="1839" y="70"/>
                    <a:pt x="1803" y="46"/>
                  </a:cubicBezTo>
                  <a:cubicBezTo>
                    <a:pt x="1747" y="16"/>
                    <a:pt x="1685" y="0"/>
                    <a:pt x="1621" y="0"/>
                  </a:cubicBezTo>
                  <a:close/>
                </a:path>
              </a:pathLst>
            </a:custGeom>
            <a:solidFill>
              <a:srgbClr val="CD7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6"/>
            <p:cNvSpPr/>
            <p:nvPr/>
          </p:nvSpPr>
          <p:spPr>
            <a:xfrm>
              <a:off x="6379910" y="4319240"/>
              <a:ext cx="165181" cy="63726"/>
            </a:xfrm>
            <a:custGeom>
              <a:avLst/>
              <a:gdLst/>
              <a:ahLst/>
              <a:cxnLst/>
              <a:rect l="l" t="t" r="r" b="b"/>
              <a:pathLst>
                <a:path w="5070" h="1956" extrusionOk="0">
                  <a:moveTo>
                    <a:pt x="5037" y="0"/>
                  </a:moveTo>
                  <a:cubicBezTo>
                    <a:pt x="5033" y="0"/>
                    <a:pt x="5029" y="1"/>
                    <a:pt x="5025" y="3"/>
                  </a:cubicBezTo>
                  <a:cubicBezTo>
                    <a:pt x="4489" y="408"/>
                    <a:pt x="3893" y="718"/>
                    <a:pt x="3262" y="932"/>
                  </a:cubicBezTo>
                  <a:cubicBezTo>
                    <a:pt x="2584" y="1170"/>
                    <a:pt x="1893" y="1313"/>
                    <a:pt x="1203" y="1492"/>
                  </a:cubicBezTo>
                  <a:cubicBezTo>
                    <a:pt x="1012" y="1539"/>
                    <a:pt x="810" y="1599"/>
                    <a:pt x="619" y="1658"/>
                  </a:cubicBezTo>
                  <a:cubicBezTo>
                    <a:pt x="417" y="1718"/>
                    <a:pt x="214" y="1789"/>
                    <a:pt x="24" y="1896"/>
                  </a:cubicBezTo>
                  <a:cubicBezTo>
                    <a:pt x="0" y="1908"/>
                    <a:pt x="12" y="1956"/>
                    <a:pt x="48" y="1956"/>
                  </a:cubicBezTo>
                  <a:cubicBezTo>
                    <a:pt x="226" y="1920"/>
                    <a:pt x="405" y="1837"/>
                    <a:pt x="584" y="1789"/>
                  </a:cubicBezTo>
                  <a:cubicBezTo>
                    <a:pt x="750" y="1730"/>
                    <a:pt x="941" y="1682"/>
                    <a:pt x="1119" y="1623"/>
                  </a:cubicBezTo>
                  <a:cubicBezTo>
                    <a:pt x="1477" y="1527"/>
                    <a:pt x="1846" y="1444"/>
                    <a:pt x="2215" y="1349"/>
                  </a:cubicBezTo>
                  <a:cubicBezTo>
                    <a:pt x="2881" y="1206"/>
                    <a:pt x="3524" y="980"/>
                    <a:pt x="4144" y="694"/>
                  </a:cubicBezTo>
                  <a:cubicBezTo>
                    <a:pt x="4477" y="527"/>
                    <a:pt x="4786" y="313"/>
                    <a:pt x="5060" y="39"/>
                  </a:cubicBezTo>
                  <a:cubicBezTo>
                    <a:pt x="5070" y="20"/>
                    <a:pt x="5056" y="0"/>
                    <a:pt x="5037" y="0"/>
                  </a:cubicBezTo>
                  <a:close/>
                </a:path>
              </a:pathLst>
            </a:custGeom>
            <a:solidFill>
              <a:srgbClr val="CD7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6"/>
            <p:cNvSpPr/>
            <p:nvPr/>
          </p:nvSpPr>
          <p:spPr>
            <a:xfrm>
              <a:off x="6758880" y="4306925"/>
              <a:ext cx="282436" cy="173423"/>
            </a:xfrm>
            <a:custGeom>
              <a:avLst/>
              <a:gdLst/>
              <a:ahLst/>
              <a:cxnLst/>
              <a:rect l="l" t="t" r="r" b="b"/>
              <a:pathLst>
                <a:path w="8669" h="5323" extrusionOk="0">
                  <a:moveTo>
                    <a:pt x="1" y="0"/>
                  </a:moveTo>
                  <a:cubicBezTo>
                    <a:pt x="1" y="0"/>
                    <a:pt x="2477" y="191"/>
                    <a:pt x="3906" y="1143"/>
                  </a:cubicBezTo>
                  <a:cubicBezTo>
                    <a:pt x="5346" y="2096"/>
                    <a:pt x="4823" y="4941"/>
                    <a:pt x="4823" y="4941"/>
                  </a:cubicBezTo>
                  <a:lnTo>
                    <a:pt x="6501" y="5322"/>
                  </a:lnTo>
                  <a:cubicBezTo>
                    <a:pt x="6692" y="5263"/>
                    <a:pt x="6870" y="5168"/>
                    <a:pt x="7025" y="5049"/>
                  </a:cubicBezTo>
                  <a:lnTo>
                    <a:pt x="8061" y="4167"/>
                  </a:lnTo>
                  <a:lnTo>
                    <a:pt x="8668" y="1346"/>
                  </a:lnTo>
                  <a:lnTo>
                    <a:pt x="8073" y="715"/>
                  </a:lnTo>
                  <a:cubicBezTo>
                    <a:pt x="5668" y="477"/>
                    <a:pt x="691" y="12"/>
                    <a:pt x="548" y="1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6"/>
            <p:cNvSpPr/>
            <p:nvPr/>
          </p:nvSpPr>
          <p:spPr>
            <a:xfrm>
              <a:off x="6932597" y="3756616"/>
              <a:ext cx="373855" cy="780780"/>
            </a:xfrm>
            <a:custGeom>
              <a:avLst/>
              <a:gdLst/>
              <a:ahLst/>
              <a:cxnLst/>
              <a:rect l="l" t="t" r="r" b="b"/>
              <a:pathLst>
                <a:path w="11475" h="23965" extrusionOk="0">
                  <a:moveTo>
                    <a:pt x="6695" y="0"/>
                  </a:moveTo>
                  <a:cubicBezTo>
                    <a:pt x="6601" y="0"/>
                    <a:pt x="6506" y="7"/>
                    <a:pt x="6408" y="20"/>
                  </a:cubicBezTo>
                  <a:cubicBezTo>
                    <a:pt x="6277" y="44"/>
                    <a:pt x="3479" y="1663"/>
                    <a:pt x="2777" y="4687"/>
                  </a:cubicBezTo>
                  <a:cubicBezTo>
                    <a:pt x="2074" y="7712"/>
                    <a:pt x="4063" y="16832"/>
                    <a:pt x="3372" y="17118"/>
                  </a:cubicBezTo>
                  <a:cubicBezTo>
                    <a:pt x="3207" y="17182"/>
                    <a:pt x="2992" y="17204"/>
                    <a:pt x="2755" y="17204"/>
                  </a:cubicBezTo>
                  <a:cubicBezTo>
                    <a:pt x="2220" y="17204"/>
                    <a:pt x="1577" y="17090"/>
                    <a:pt x="1163" y="17090"/>
                  </a:cubicBezTo>
                  <a:cubicBezTo>
                    <a:pt x="979" y="17090"/>
                    <a:pt x="841" y="17113"/>
                    <a:pt x="776" y="17177"/>
                  </a:cubicBezTo>
                  <a:cubicBezTo>
                    <a:pt x="491" y="17463"/>
                    <a:pt x="1931" y="17046"/>
                    <a:pt x="2265" y="18439"/>
                  </a:cubicBezTo>
                  <a:cubicBezTo>
                    <a:pt x="2586" y="19844"/>
                    <a:pt x="1717" y="21261"/>
                    <a:pt x="741" y="22011"/>
                  </a:cubicBezTo>
                  <a:cubicBezTo>
                    <a:pt x="0" y="22573"/>
                    <a:pt x="3500" y="23965"/>
                    <a:pt x="6243" y="23965"/>
                  </a:cubicBezTo>
                  <a:cubicBezTo>
                    <a:pt x="7159" y="23965"/>
                    <a:pt x="7991" y="23810"/>
                    <a:pt x="8551" y="23416"/>
                  </a:cubicBezTo>
                  <a:cubicBezTo>
                    <a:pt x="10778" y="21832"/>
                    <a:pt x="11028" y="16951"/>
                    <a:pt x="11028" y="16951"/>
                  </a:cubicBezTo>
                  <a:cubicBezTo>
                    <a:pt x="11028" y="16951"/>
                    <a:pt x="11474" y="0"/>
                    <a:pt x="66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6"/>
            <p:cNvSpPr/>
            <p:nvPr/>
          </p:nvSpPr>
          <p:spPr>
            <a:xfrm>
              <a:off x="7000168" y="3809624"/>
              <a:ext cx="117158" cy="504338"/>
            </a:xfrm>
            <a:custGeom>
              <a:avLst/>
              <a:gdLst/>
              <a:ahLst/>
              <a:cxnLst/>
              <a:rect l="l" t="t" r="r" b="b"/>
              <a:pathLst>
                <a:path w="3596" h="15480" extrusionOk="0">
                  <a:moveTo>
                    <a:pt x="2358" y="1"/>
                  </a:moveTo>
                  <a:cubicBezTo>
                    <a:pt x="2358" y="1"/>
                    <a:pt x="2357" y="1"/>
                    <a:pt x="2357" y="1"/>
                  </a:cubicBezTo>
                  <a:lnTo>
                    <a:pt x="2357" y="1"/>
                  </a:lnTo>
                  <a:cubicBezTo>
                    <a:pt x="2357" y="1"/>
                    <a:pt x="2357" y="1"/>
                    <a:pt x="2358" y="1"/>
                  </a:cubicBezTo>
                  <a:close/>
                  <a:moveTo>
                    <a:pt x="2357" y="1"/>
                  </a:moveTo>
                  <a:lnTo>
                    <a:pt x="2357" y="1"/>
                  </a:lnTo>
                  <a:cubicBezTo>
                    <a:pt x="1548" y="858"/>
                    <a:pt x="976" y="1918"/>
                    <a:pt x="703" y="3060"/>
                  </a:cubicBezTo>
                  <a:cubicBezTo>
                    <a:pt x="0" y="6085"/>
                    <a:pt x="2000" y="15205"/>
                    <a:pt x="1298" y="15479"/>
                  </a:cubicBezTo>
                  <a:cubicBezTo>
                    <a:pt x="1298" y="15479"/>
                    <a:pt x="1336" y="15480"/>
                    <a:pt x="1402" y="15480"/>
                  </a:cubicBezTo>
                  <a:cubicBezTo>
                    <a:pt x="1709" y="15480"/>
                    <a:pt x="2619" y="15456"/>
                    <a:pt x="3060" y="15181"/>
                  </a:cubicBezTo>
                  <a:cubicBezTo>
                    <a:pt x="3596" y="14860"/>
                    <a:pt x="2703" y="11978"/>
                    <a:pt x="1822" y="7406"/>
                  </a:cubicBezTo>
                  <a:cubicBezTo>
                    <a:pt x="949" y="2876"/>
                    <a:pt x="2320" y="53"/>
                    <a:pt x="2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6"/>
            <p:cNvSpPr/>
            <p:nvPr/>
          </p:nvSpPr>
          <p:spPr>
            <a:xfrm>
              <a:off x="6982705" y="4479534"/>
              <a:ext cx="263800" cy="58090"/>
            </a:xfrm>
            <a:custGeom>
              <a:avLst/>
              <a:gdLst/>
              <a:ahLst/>
              <a:cxnLst/>
              <a:rect l="l" t="t" r="r" b="b"/>
              <a:pathLst>
                <a:path w="8097" h="1783" extrusionOk="0">
                  <a:moveTo>
                    <a:pt x="8097" y="1"/>
                  </a:moveTo>
                  <a:lnTo>
                    <a:pt x="8097" y="1"/>
                  </a:lnTo>
                  <a:cubicBezTo>
                    <a:pt x="7082" y="568"/>
                    <a:pt x="5897" y="738"/>
                    <a:pt x="4796" y="738"/>
                  </a:cubicBezTo>
                  <a:cubicBezTo>
                    <a:pt x="3155" y="738"/>
                    <a:pt x="1700" y="360"/>
                    <a:pt x="1270" y="360"/>
                  </a:cubicBezTo>
                  <a:cubicBezTo>
                    <a:pt x="1213" y="360"/>
                    <a:pt x="1174" y="367"/>
                    <a:pt x="1155" y="382"/>
                  </a:cubicBezTo>
                  <a:cubicBezTo>
                    <a:pt x="762" y="477"/>
                    <a:pt x="381" y="596"/>
                    <a:pt x="0" y="751"/>
                  </a:cubicBezTo>
                  <a:cubicBezTo>
                    <a:pt x="1111" y="1272"/>
                    <a:pt x="3041" y="1783"/>
                    <a:pt x="4697" y="1783"/>
                  </a:cubicBezTo>
                  <a:cubicBezTo>
                    <a:pt x="5615" y="1783"/>
                    <a:pt x="6449" y="1626"/>
                    <a:pt x="7013" y="1227"/>
                  </a:cubicBezTo>
                  <a:cubicBezTo>
                    <a:pt x="7454" y="894"/>
                    <a:pt x="7823" y="477"/>
                    <a:pt x="80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6"/>
            <p:cNvSpPr/>
            <p:nvPr/>
          </p:nvSpPr>
          <p:spPr>
            <a:xfrm>
              <a:off x="6915981" y="4304482"/>
              <a:ext cx="164887" cy="203234"/>
            </a:xfrm>
            <a:custGeom>
              <a:avLst/>
              <a:gdLst/>
              <a:ahLst/>
              <a:cxnLst/>
              <a:rect l="l" t="t" r="r" b="b"/>
              <a:pathLst>
                <a:path w="5061" h="6238" extrusionOk="0">
                  <a:moveTo>
                    <a:pt x="1787" y="1"/>
                  </a:moveTo>
                  <a:cubicBezTo>
                    <a:pt x="1033" y="1"/>
                    <a:pt x="417" y="194"/>
                    <a:pt x="417" y="194"/>
                  </a:cubicBezTo>
                  <a:cubicBezTo>
                    <a:pt x="1191" y="1028"/>
                    <a:pt x="1477" y="2207"/>
                    <a:pt x="1144" y="3302"/>
                  </a:cubicBezTo>
                  <a:cubicBezTo>
                    <a:pt x="644" y="5159"/>
                    <a:pt x="1" y="5540"/>
                    <a:pt x="1" y="5540"/>
                  </a:cubicBezTo>
                  <a:cubicBezTo>
                    <a:pt x="1" y="5540"/>
                    <a:pt x="167" y="6183"/>
                    <a:pt x="1275" y="6219"/>
                  </a:cubicBezTo>
                  <a:cubicBezTo>
                    <a:pt x="1513" y="6229"/>
                    <a:pt x="1731" y="6238"/>
                    <a:pt x="1930" y="6238"/>
                  </a:cubicBezTo>
                  <a:cubicBezTo>
                    <a:pt x="2667" y="6238"/>
                    <a:pt x="3152" y="6121"/>
                    <a:pt x="3489" y="5540"/>
                  </a:cubicBezTo>
                  <a:cubicBezTo>
                    <a:pt x="3918" y="4802"/>
                    <a:pt x="5061" y="2254"/>
                    <a:pt x="3906" y="861"/>
                  </a:cubicBezTo>
                  <a:cubicBezTo>
                    <a:pt x="3348" y="176"/>
                    <a:pt x="2505" y="1"/>
                    <a:pt x="17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6"/>
            <p:cNvSpPr/>
            <p:nvPr/>
          </p:nvSpPr>
          <p:spPr>
            <a:xfrm>
              <a:off x="7303944" y="3818551"/>
              <a:ext cx="426277" cy="870700"/>
            </a:xfrm>
            <a:custGeom>
              <a:avLst/>
              <a:gdLst/>
              <a:ahLst/>
              <a:cxnLst/>
              <a:rect l="l" t="t" r="r" b="b"/>
              <a:pathLst>
                <a:path w="13084" h="26725" extrusionOk="0">
                  <a:moveTo>
                    <a:pt x="7464" y="0"/>
                  </a:moveTo>
                  <a:lnTo>
                    <a:pt x="6607" y="3501"/>
                  </a:lnTo>
                  <a:lnTo>
                    <a:pt x="4142" y="17645"/>
                  </a:lnTo>
                  <a:cubicBezTo>
                    <a:pt x="4142" y="17645"/>
                    <a:pt x="1761" y="18741"/>
                    <a:pt x="1035" y="20598"/>
                  </a:cubicBezTo>
                  <a:cubicBezTo>
                    <a:pt x="414" y="22179"/>
                    <a:pt x="1" y="23576"/>
                    <a:pt x="452" y="23576"/>
                  </a:cubicBezTo>
                  <a:cubicBezTo>
                    <a:pt x="459" y="23576"/>
                    <a:pt x="467" y="23575"/>
                    <a:pt x="475" y="23575"/>
                  </a:cubicBezTo>
                  <a:cubicBezTo>
                    <a:pt x="519" y="23571"/>
                    <a:pt x="561" y="23570"/>
                    <a:pt x="602" y="23570"/>
                  </a:cubicBezTo>
                  <a:cubicBezTo>
                    <a:pt x="659" y="23570"/>
                    <a:pt x="714" y="23572"/>
                    <a:pt x="767" y="23572"/>
                  </a:cubicBezTo>
                  <a:cubicBezTo>
                    <a:pt x="1083" y="23572"/>
                    <a:pt x="1341" y="23504"/>
                    <a:pt x="1785" y="22551"/>
                  </a:cubicBezTo>
                  <a:cubicBezTo>
                    <a:pt x="2145" y="21760"/>
                    <a:pt x="2595" y="21494"/>
                    <a:pt x="3109" y="21494"/>
                  </a:cubicBezTo>
                  <a:cubicBezTo>
                    <a:pt x="3392" y="21494"/>
                    <a:pt x="3694" y="21575"/>
                    <a:pt x="4011" y="21694"/>
                  </a:cubicBezTo>
                  <a:cubicBezTo>
                    <a:pt x="5261" y="22134"/>
                    <a:pt x="6083" y="23860"/>
                    <a:pt x="6083" y="23860"/>
                  </a:cubicBezTo>
                  <a:cubicBezTo>
                    <a:pt x="6023" y="24551"/>
                    <a:pt x="6035" y="25242"/>
                    <a:pt x="6142" y="25932"/>
                  </a:cubicBezTo>
                  <a:cubicBezTo>
                    <a:pt x="6238" y="26517"/>
                    <a:pt x="6493" y="26725"/>
                    <a:pt x="6729" y="26725"/>
                  </a:cubicBezTo>
                  <a:cubicBezTo>
                    <a:pt x="6936" y="26725"/>
                    <a:pt x="7129" y="26566"/>
                    <a:pt x="7190" y="26361"/>
                  </a:cubicBezTo>
                  <a:cubicBezTo>
                    <a:pt x="7321" y="25932"/>
                    <a:pt x="7821" y="25599"/>
                    <a:pt x="8095" y="25170"/>
                  </a:cubicBezTo>
                  <a:cubicBezTo>
                    <a:pt x="8333" y="24813"/>
                    <a:pt x="8524" y="24420"/>
                    <a:pt x="8690" y="24015"/>
                  </a:cubicBezTo>
                  <a:cubicBezTo>
                    <a:pt x="8798" y="23777"/>
                    <a:pt x="9250" y="23741"/>
                    <a:pt x="9262" y="23325"/>
                  </a:cubicBezTo>
                  <a:cubicBezTo>
                    <a:pt x="9262" y="22979"/>
                    <a:pt x="9333" y="22646"/>
                    <a:pt x="9500" y="22336"/>
                  </a:cubicBezTo>
                  <a:cubicBezTo>
                    <a:pt x="9667" y="21991"/>
                    <a:pt x="8940" y="19789"/>
                    <a:pt x="8524" y="18943"/>
                  </a:cubicBezTo>
                  <a:cubicBezTo>
                    <a:pt x="8524" y="18776"/>
                    <a:pt x="8381" y="18491"/>
                    <a:pt x="8524" y="17800"/>
                  </a:cubicBezTo>
                  <a:cubicBezTo>
                    <a:pt x="8655" y="17098"/>
                    <a:pt x="12298" y="4299"/>
                    <a:pt x="12298" y="4299"/>
                  </a:cubicBezTo>
                  <a:lnTo>
                    <a:pt x="13084" y="870"/>
                  </a:lnTo>
                  <a:lnTo>
                    <a:pt x="7464" y="0"/>
                  </a:lnTo>
                  <a:close/>
                </a:path>
              </a:pathLst>
            </a:custGeom>
            <a:solidFill>
              <a:srgbClr val="FE8E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6"/>
            <p:cNvSpPr/>
            <p:nvPr/>
          </p:nvSpPr>
          <p:spPr>
            <a:xfrm>
              <a:off x="7509882" y="3818942"/>
              <a:ext cx="220729" cy="204439"/>
            </a:xfrm>
            <a:custGeom>
              <a:avLst/>
              <a:gdLst/>
              <a:ahLst/>
              <a:cxnLst/>
              <a:rect l="l" t="t" r="r" b="b"/>
              <a:pathLst>
                <a:path w="6775" h="6275" extrusionOk="0">
                  <a:moveTo>
                    <a:pt x="1155" y="0"/>
                  </a:moveTo>
                  <a:lnTo>
                    <a:pt x="286" y="3489"/>
                  </a:lnTo>
                  <a:lnTo>
                    <a:pt x="0" y="5132"/>
                  </a:lnTo>
                  <a:cubicBezTo>
                    <a:pt x="848" y="5373"/>
                    <a:pt x="2431" y="5788"/>
                    <a:pt x="2851" y="5788"/>
                  </a:cubicBezTo>
                  <a:cubicBezTo>
                    <a:pt x="2908" y="5788"/>
                    <a:pt x="2944" y="5780"/>
                    <a:pt x="2953" y="5763"/>
                  </a:cubicBezTo>
                  <a:cubicBezTo>
                    <a:pt x="3060" y="5572"/>
                    <a:pt x="3524" y="4965"/>
                    <a:pt x="3524" y="4965"/>
                  </a:cubicBezTo>
                  <a:lnTo>
                    <a:pt x="3524" y="4965"/>
                  </a:lnTo>
                  <a:cubicBezTo>
                    <a:pt x="3524" y="4965"/>
                    <a:pt x="3490" y="6049"/>
                    <a:pt x="3523" y="6049"/>
                  </a:cubicBezTo>
                  <a:cubicBezTo>
                    <a:pt x="3523" y="6049"/>
                    <a:pt x="3524" y="6049"/>
                    <a:pt x="3524" y="6049"/>
                  </a:cubicBezTo>
                  <a:cubicBezTo>
                    <a:pt x="3531" y="6042"/>
                    <a:pt x="3554" y="6039"/>
                    <a:pt x="3592" y="6039"/>
                  </a:cubicBezTo>
                  <a:cubicBezTo>
                    <a:pt x="3833" y="6039"/>
                    <a:pt x="4667" y="6162"/>
                    <a:pt x="5429" y="6275"/>
                  </a:cubicBezTo>
                  <a:lnTo>
                    <a:pt x="5989" y="4298"/>
                  </a:lnTo>
                  <a:lnTo>
                    <a:pt x="6775" y="869"/>
                  </a:lnTo>
                  <a:lnTo>
                    <a:pt x="1155" y="0"/>
                  </a:lnTo>
                  <a:close/>
                </a:path>
              </a:pathLst>
            </a:custGeom>
            <a:solidFill>
              <a:srgbClr val="CC6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6"/>
            <p:cNvSpPr/>
            <p:nvPr/>
          </p:nvSpPr>
          <p:spPr>
            <a:xfrm>
              <a:off x="7504962" y="4519445"/>
              <a:ext cx="54213" cy="155081"/>
            </a:xfrm>
            <a:custGeom>
              <a:avLst/>
              <a:gdLst/>
              <a:ahLst/>
              <a:cxnLst/>
              <a:rect l="l" t="t" r="r" b="b"/>
              <a:pathLst>
                <a:path w="1664" h="4760" extrusionOk="0">
                  <a:moveTo>
                    <a:pt x="56" y="0"/>
                  </a:moveTo>
                  <a:cubicBezTo>
                    <a:pt x="25" y="0"/>
                    <a:pt x="0" y="41"/>
                    <a:pt x="32" y="73"/>
                  </a:cubicBezTo>
                  <a:cubicBezTo>
                    <a:pt x="151" y="169"/>
                    <a:pt x="282" y="252"/>
                    <a:pt x="401" y="347"/>
                  </a:cubicBezTo>
                  <a:cubicBezTo>
                    <a:pt x="532" y="442"/>
                    <a:pt x="651" y="538"/>
                    <a:pt x="770" y="657"/>
                  </a:cubicBezTo>
                  <a:cubicBezTo>
                    <a:pt x="996" y="859"/>
                    <a:pt x="1187" y="1109"/>
                    <a:pt x="1318" y="1383"/>
                  </a:cubicBezTo>
                  <a:cubicBezTo>
                    <a:pt x="1651" y="2026"/>
                    <a:pt x="1556" y="2776"/>
                    <a:pt x="1413" y="3455"/>
                  </a:cubicBezTo>
                  <a:cubicBezTo>
                    <a:pt x="1318" y="3871"/>
                    <a:pt x="1199" y="4288"/>
                    <a:pt x="1080" y="4693"/>
                  </a:cubicBezTo>
                  <a:cubicBezTo>
                    <a:pt x="1066" y="4734"/>
                    <a:pt x="1100" y="4760"/>
                    <a:pt x="1136" y="4760"/>
                  </a:cubicBezTo>
                  <a:cubicBezTo>
                    <a:pt x="1162" y="4760"/>
                    <a:pt x="1189" y="4747"/>
                    <a:pt x="1199" y="4717"/>
                  </a:cubicBezTo>
                  <a:cubicBezTo>
                    <a:pt x="1413" y="3979"/>
                    <a:pt x="1651" y="3205"/>
                    <a:pt x="1651" y="2431"/>
                  </a:cubicBezTo>
                  <a:cubicBezTo>
                    <a:pt x="1663" y="2086"/>
                    <a:pt x="1592" y="1740"/>
                    <a:pt x="1461" y="1419"/>
                  </a:cubicBezTo>
                  <a:cubicBezTo>
                    <a:pt x="1330" y="1133"/>
                    <a:pt x="1139" y="871"/>
                    <a:pt x="913" y="645"/>
                  </a:cubicBezTo>
                  <a:cubicBezTo>
                    <a:pt x="782" y="526"/>
                    <a:pt x="651" y="407"/>
                    <a:pt x="508" y="300"/>
                  </a:cubicBezTo>
                  <a:cubicBezTo>
                    <a:pt x="377" y="192"/>
                    <a:pt x="222" y="85"/>
                    <a:pt x="68" y="2"/>
                  </a:cubicBezTo>
                  <a:cubicBezTo>
                    <a:pt x="64" y="1"/>
                    <a:pt x="60" y="0"/>
                    <a:pt x="56" y="0"/>
                  </a:cubicBezTo>
                  <a:close/>
                </a:path>
              </a:pathLst>
            </a:custGeom>
            <a:solidFill>
              <a:srgbClr val="C2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6"/>
            <p:cNvSpPr/>
            <p:nvPr/>
          </p:nvSpPr>
          <p:spPr>
            <a:xfrm>
              <a:off x="7565463" y="4533128"/>
              <a:ext cx="22806" cy="74608"/>
            </a:xfrm>
            <a:custGeom>
              <a:avLst/>
              <a:gdLst/>
              <a:ahLst/>
              <a:cxnLst/>
              <a:rect l="l" t="t" r="r" b="b"/>
              <a:pathLst>
                <a:path w="700" h="2290" extrusionOk="0">
                  <a:moveTo>
                    <a:pt x="39" y="1"/>
                  </a:moveTo>
                  <a:cubicBezTo>
                    <a:pt x="21" y="1"/>
                    <a:pt x="0" y="18"/>
                    <a:pt x="9" y="34"/>
                  </a:cubicBezTo>
                  <a:cubicBezTo>
                    <a:pt x="44" y="130"/>
                    <a:pt x="80" y="213"/>
                    <a:pt x="128" y="296"/>
                  </a:cubicBezTo>
                  <a:cubicBezTo>
                    <a:pt x="175" y="380"/>
                    <a:pt x="223" y="475"/>
                    <a:pt x="259" y="570"/>
                  </a:cubicBezTo>
                  <a:cubicBezTo>
                    <a:pt x="342" y="749"/>
                    <a:pt x="401" y="927"/>
                    <a:pt x="449" y="1118"/>
                  </a:cubicBezTo>
                  <a:cubicBezTo>
                    <a:pt x="497" y="1296"/>
                    <a:pt x="532" y="1475"/>
                    <a:pt x="556" y="1654"/>
                  </a:cubicBezTo>
                  <a:cubicBezTo>
                    <a:pt x="580" y="1856"/>
                    <a:pt x="580" y="2047"/>
                    <a:pt x="580" y="2249"/>
                  </a:cubicBezTo>
                  <a:cubicBezTo>
                    <a:pt x="580" y="2277"/>
                    <a:pt x="604" y="2289"/>
                    <a:pt x="629" y="2289"/>
                  </a:cubicBezTo>
                  <a:cubicBezTo>
                    <a:pt x="657" y="2289"/>
                    <a:pt x="687" y="2274"/>
                    <a:pt x="687" y="2249"/>
                  </a:cubicBezTo>
                  <a:cubicBezTo>
                    <a:pt x="699" y="2047"/>
                    <a:pt x="699" y="1844"/>
                    <a:pt x="663" y="1642"/>
                  </a:cubicBezTo>
                  <a:cubicBezTo>
                    <a:pt x="640" y="1439"/>
                    <a:pt x="592" y="1237"/>
                    <a:pt x="544" y="1046"/>
                  </a:cubicBezTo>
                  <a:cubicBezTo>
                    <a:pt x="485" y="856"/>
                    <a:pt x="413" y="677"/>
                    <a:pt x="342" y="499"/>
                  </a:cubicBezTo>
                  <a:cubicBezTo>
                    <a:pt x="294" y="403"/>
                    <a:pt x="259" y="320"/>
                    <a:pt x="211" y="225"/>
                  </a:cubicBezTo>
                  <a:cubicBezTo>
                    <a:pt x="175" y="153"/>
                    <a:pt x="116" y="70"/>
                    <a:pt x="56" y="11"/>
                  </a:cubicBezTo>
                  <a:cubicBezTo>
                    <a:pt x="53" y="4"/>
                    <a:pt x="46" y="1"/>
                    <a:pt x="39" y="1"/>
                  </a:cubicBezTo>
                  <a:close/>
                </a:path>
              </a:pathLst>
            </a:custGeom>
            <a:solidFill>
              <a:srgbClr val="C2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6"/>
            <p:cNvSpPr/>
            <p:nvPr/>
          </p:nvSpPr>
          <p:spPr>
            <a:xfrm>
              <a:off x="7596545" y="4525374"/>
              <a:ext cx="10328" cy="43690"/>
            </a:xfrm>
            <a:custGeom>
              <a:avLst/>
              <a:gdLst/>
              <a:ahLst/>
              <a:cxnLst/>
              <a:rect l="l" t="t" r="r" b="b"/>
              <a:pathLst>
                <a:path w="317" h="1341" extrusionOk="0">
                  <a:moveTo>
                    <a:pt x="30" y="1"/>
                  </a:moveTo>
                  <a:cubicBezTo>
                    <a:pt x="13" y="1"/>
                    <a:pt x="0" y="13"/>
                    <a:pt x="7" y="34"/>
                  </a:cubicBezTo>
                  <a:cubicBezTo>
                    <a:pt x="31" y="141"/>
                    <a:pt x="67" y="249"/>
                    <a:pt x="102" y="356"/>
                  </a:cubicBezTo>
                  <a:cubicBezTo>
                    <a:pt x="126" y="463"/>
                    <a:pt x="150" y="558"/>
                    <a:pt x="162" y="653"/>
                  </a:cubicBezTo>
                  <a:cubicBezTo>
                    <a:pt x="209" y="868"/>
                    <a:pt x="221" y="1082"/>
                    <a:pt x="221" y="1296"/>
                  </a:cubicBezTo>
                  <a:cubicBezTo>
                    <a:pt x="221" y="1326"/>
                    <a:pt x="242" y="1341"/>
                    <a:pt x="263" y="1341"/>
                  </a:cubicBezTo>
                  <a:cubicBezTo>
                    <a:pt x="284" y="1341"/>
                    <a:pt x="305" y="1326"/>
                    <a:pt x="305" y="1296"/>
                  </a:cubicBezTo>
                  <a:cubicBezTo>
                    <a:pt x="317" y="1082"/>
                    <a:pt x="293" y="868"/>
                    <a:pt x="257" y="641"/>
                  </a:cubicBezTo>
                  <a:cubicBezTo>
                    <a:pt x="233" y="534"/>
                    <a:pt x="209" y="427"/>
                    <a:pt x="186" y="320"/>
                  </a:cubicBezTo>
                  <a:cubicBezTo>
                    <a:pt x="150" y="213"/>
                    <a:pt x="114" y="118"/>
                    <a:pt x="67" y="22"/>
                  </a:cubicBezTo>
                  <a:cubicBezTo>
                    <a:pt x="57" y="7"/>
                    <a:pt x="42" y="1"/>
                    <a:pt x="30" y="1"/>
                  </a:cubicBezTo>
                  <a:close/>
                </a:path>
              </a:pathLst>
            </a:custGeom>
            <a:solidFill>
              <a:srgbClr val="C2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6"/>
            <p:cNvSpPr/>
            <p:nvPr/>
          </p:nvSpPr>
          <p:spPr>
            <a:xfrm>
              <a:off x="7475738" y="3000695"/>
              <a:ext cx="350300" cy="959742"/>
            </a:xfrm>
            <a:custGeom>
              <a:avLst/>
              <a:gdLst/>
              <a:ahLst/>
              <a:cxnLst/>
              <a:rect l="l" t="t" r="r" b="b"/>
              <a:pathLst>
                <a:path w="10752" h="29458" extrusionOk="0">
                  <a:moveTo>
                    <a:pt x="4650" y="0"/>
                  </a:moveTo>
                  <a:cubicBezTo>
                    <a:pt x="3941" y="0"/>
                    <a:pt x="3190" y="273"/>
                    <a:pt x="2477" y="1041"/>
                  </a:cubicBezTo>
                  <a:cubicBezTo>
                    <a:pt x="0" y="3696"/>
                    <a:pt x="1453" y="12316"/>
                    <a:pt x="1072" y="15864"/>
                  </a:cubicBezTo>
                  <a:cubicBezTo>
                    <a:pt x="703" y="19412"/>
                    <a:pt x="703" y="23377"/>
                    <a:pt x="703" y="23377"/>
                  </a:cubicBezTo>
                  <a:lnTo>
                    <a:pt x="1405" y="24020"/>
                  </a:lnTo>
                  <a:lnTo>
                    <a:pt x="703" y="28366"/>
                  </a:lnTo>
                  <a:cubicBezTo>
                    <a:pt x="703" y="28366"/>
                    <a:pt x="2427" y="29130"/>
                    <a:pt x="4177" y="29130"/>
                  </a:cubicBezTo>
                  <a:cubicBezTo>
                    <a:pt x="4357" y="29130"/>
                    <a:pt x="4537" y="29122"/>
                    <a:pt x="4715" y="29104"/>
                  </a:cubicBezTo>
                  <a:lnTo>
                    <a:pt x="5358" y="27235"/>
                  </a:lnTo>
                  <a:lnTo>
                    <a:pt x="5358" y="29128"/>
                  </a:lnTo>
                  <a:cubicBezTo>
                    <a:pt x="5358" y="29128"/>
                    <a:pt x="7034" y="29458"/>
                    <a:pt x="7605" y="29458"/>
                  </a:cubicBezTo>
                  <a:cubicBezTo>
                    <a:pt x="7702" y="29458"/>
                    <a:pt x="7768" y="29448"/>
                    <a:pt x="7787" y="29425"/>
                  </a:cubicBezTo>
                  <a:cubicBezTo>
                    <a:pt x="7930" y="29282"/>
                    <a:pt x="7787" y="26627"/>
                    <a:pt x="7787" y="26627"/>
                  </a:cubicBezTo>
                  <a:cubicBezTo>
                    <a:pt x="7787" y="26627"/>
                    <a:pt x="8954" y="25603"/>
                    <a:pt x="9097" y="24341"/>
                  </a:cubicBezTo>
                  <a:cubicBezTo>
                    <a:pt x="9240" y="23091"/>
                    <a:pt x="9513" y="18055"/>
                    <a:pt x="9882" y="13709"/>
                  </a:cubicBezTo>
                  <a:cubicBezTo>
                    <a:pt x="10263" y="9375"/>
                    <a:pt x="10752" y="4160"/>
                    <a:pt x="7870" y="1648"/>
                  </a:cubicBezTo>
                  <a:cubicBezTo>
                    <a:pt x="7870" y="1648"/>
                    <a:pt x="6391" y="0"/>
                    <a:pt x="46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6"/>
            <p:cNvSpPr/>
            <p:nvPr/>
          </p:nvSpPr>
          <p:spPr>
            <a:xfrm>
              <a:off x="7721652" y="3805356"/>
              <a:ext cx="4301" cy="3910"/>
            </a:xfrm>
            <a:custGeom>
              <a:avLst/>
              <a:gdLst/>
              <a:ahLst/>
              <a:cxnLst/>
              <a:rect l="l" t="t" r="r" b="b"/>
              <a:pathLst>
                <a:path w="132" h="120" extrusionOk="0">
                  <a:moveTo>
                    <a:pt x="132" y="1"/>
                  </a:moveTo>
                  <a:lnTo>
                    <a:pt x="132" y="1"/>
                  </a:lnTo>
                  <a:cubicBezTo>
                    <a:pt x="131" y="2"/>
                    <a:pt x="83" y="49"/>
                    <a:pt x="1" y="120"/>
                  </a:cubicBezTo>
                  <a:cubicBezTo>
                    <a:pt x="48" y="84"/>
                    <a:pt x="96" y="36"/>
                    <a:pt x="132" y="1"/>
                  </a:cubicBezTo>
                  <a:close/>
                </a:path>
              </a:pathLst>
            </a:custGeom>
            <a:solidFill>
              <a:srgbClr val="BF8A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6"/>
            <p:cNvSpPr/>
            <p:nvPr/>
          </p:nvSpPr>
          <p:spPr>
            <a:xfrm>
              <a:off x="7475738" y="3007439"/>
              <a:ext cx="258359" cy="953258"/>
            </a:xfrm>
            <a:custGeom>
              <a:avLst/>
              <a:gdLst/>
              <a:ahLst/>
              <a:cxnLst/>
              <a:rect l="l" t="t" r="r" b="b"/>
              <a:pathLst>
                <a:path w="7930" h="29259" extrusionOk="0">
                  <a:moveTo>
                    <a:pt x="3632" y="0"/>
                  </a:moveTo>
                  <a:lnTo>
                    <a:pt x="3632" y="0"/>
                  </a:lnTo>
                  <a:cubicBezTo>
                    <a:pt x="3191" y="191"/>
                    <a:pt x="2786" y="477"/>
                    <a:pt x="2477" y="834"/>
                  </a:cubicBezTo>
                  <a:cubicBezTo>
                    <a:pt x="0" y="3489"/>
                    <a:pt x="1441" y="12121"/>
                    <a:pt x="1072" y="15669"/>
                  </a:cubicBezTo>
                  <a:cubicBezTo>
                    <a:pt x="703" y="19205"/>
                    <a:pt x="703" y="23170"/>
                    <a:pt x="703" y="23170"/>
                  </a:cubicBezTo>
                  <a:lnTo>
                    <a:pt x="1393" y="23825"/>
                  </a:lnTo>
                  <a:lnTo>
                    <a:pt x="703" y="28159"/>
                  </a:lnTo>
                  <a:cubicBezTo>
                    <a:pt x="703" y="28159"/>
                    <a:pt x="2447" y="28932"/>
                    <a:pt x="4199" y="28932"/>
                  </a:cubicBezTo>
                  <a:cubicBezTo>
                    <a:pt x="4368" y="28932"/>
                    <a:pt x="4536" y="28924"/>
                    <a:pt x="4703" y="28909"/>
                  </a:cubicBezTo>
                  <a:lnTo>
                    <a:pt x="5346" y="27040"/>
                  </a:lnTo>
                  <a:lnTo>
                    <a:pt x="5346" y="28933"/>
                  </a:lnTo>
                  <a:cubicBezTo>
                    <a:pt x="5346" y="28933"/>
                    <a:pt x="7048" y="29259"/>
                    <a:pt x="7613" y="29259"/>
                  </a:cubicBezTo>
                  <a:cubicBezTo>
                    <a:pt x="7705" y="29259"/>
                    <a:pt x="7767" y="29250"/>
                    <a:pt x="7787" y="29230"/>
                  </a:cubicBezTo>
                  <a:cubicBezTo>
                    <a:pt x="7930" y="29075"/>
                    <a:pt x="7787" y="26432"/>
                    <a:pt x="7787" y="26432"/>
                  </a:cubicBezTo>
                  <a:cubicBezTo>
                    <a:pt x="7466" y="26266"/>
                    <a:pt x="7168" y="26051"/>
                    <a:pt x="6906" y="25801"/>
                  </a:cubicBezTo>
                  <a:cubicBezTo>
                    <a:pt x="6644" y="25527"/>
                    <a:pt x="7275" y="24873"/>
                    <a:pt x="7549" y="24611"/>
                  </a:cubicBezTo>
                  <a:lnTo>
                    <a:pt x="7549" y="24611"/>
                  </a:lnTo>
                  <a:cubicBezTo>
                    <a:pt x="7201" y="24879"/>
                    <a:pt x="6618" y="24912"/>
                    <a:pt x="6348" y="24912"/>
                  </a:cubicBezTo>
                  <a:cubicBezTo>
                    <a:pt x="6259" y="24912"/>
                    <a:pt x="6203" y="24908"/>
                    <a:pt x="6203" y="24908"/>
                  </a:cubicBezTo>
                  <a:cubicBezTo>
                    <a:pt x="6203" y="24908"/>
                    <a:pt x="6061" y="24777"/>
                    <a:pt x="6549" y="24432"/>
                  </a:cubicBezTo>
                  <a:cubicBezTo>
                    <a:pt x="7037" y="24087"/>
                    <a:pt x="7073" y="22980"/>
                    <a:pt x="7073" y="22979"/>
                  </a:cubicBezTo>
                  <a:lnTo>
                    <a:pt x="7073" y="22979"/>
                  </a:lnTo>
                  <a:cubicBezTo>
                    <a:pt x="7073" y="22980"/>
                    <a:pt x="7001" y="23051"/>
                    <a:pt x="5132" y="24015"/>
                  </a:cubicBezTo>
                  <a:cubicBezTo>
                    <a:pt x="4528" y="24329"/>
                    <a:pt x="3973" y="24435"/>
                    <a:pt x="3499" y="24435"/>
                  </a:cubicBezTo>
                  <a:cubicBezTo>
                    <a:pt x="2516" y="24435"/>
                    <a:pt x="1881" y="23980"/>
                    <a:pt x="1881" y="23980"/>
                  </a:cubicBezTo>
                  <a:cubicBezTo>
                    <a:pt x="1048" y="23682"/>
                    <a:pt x="1893" y="19550"/>
                    <a:pt x="1953" y="18122"/>
                  </a:cubicBezTo>
                  <a:cubicBezTo>
                    <a:pt x="2024" y="16693"/>
                    <a:pt x="1751" y="12073"/>
                    <a:pt x="1953" y="7108"/>
                  </a:cubicBezTo>
                  <a:cubicBezTo>
                    <a:pt x="2167" y="2144"/>
                    <a:pt x="3251" y="512"/>
                    <a:pt x="3251" y="512"/>
                  </a:cubicBezTo>
                  <a:lnTo>
                    <a:pt x="36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6"/>
            <p:cNvSpPr/>
            <p:nvPr/>
          </p:nvSpPr>
          <p:spPr>
            <a:xfrm>
              <a:off x="7518385" y="3731791"/>
              <a:ext cx="212747" cy="73826"/>
            </a:xfrm>
            <a:custGeom>
              <a:avLst/>
              <a:gdLst/>
              <a:ahLst/>
              <a:cxnLst/>
              <a:rect l="l" t="t" r="r" b="b"/>
              <a:pathLst>
                <a:path w="6530" h="2266" extrusionOk="0">
                  <a:moveTo>
                    <a:pt x="6467" y="1"/>
                  </a:moveTo>
                  <a:cubicBezTo>
                    <a:pt x="6459" y="1"/>
                    <a:pt x="6450" y="3"/>
                    <a:pt x="6442" y="8"/>
                  </a:cubicBezTo>
                  <a:cubicBezTo>
                    <a:pt x="6228" y="163"/>
                    <a:pt x="6037" y="342"/>
                    <a:pt x="5847" y="496"/>
                  </a:cubicBezTo>
                  <a:cubicBezTo>
                    <a:pt x="5645" y="663"/>
                    <a:pt x="5466" y="806"/>
                    <a:pt x="5264" y="949"/>
                  </a:cubicBezTo>
                  <a:cubicBezTo>
                    <a:pt x="4871" y="1235"/>
                    <a:pt x="4454" y="1485"/>
                    <a:pt x="4013" y="1687"/>
                  </a:cubicBezTo>
                  <a:cubicBezTo>
                    <a:pt x="3434" y="1968"/>
                    <a:pt x="2801" y="2115"/>
                    <a:pt x="2164" y="2115"/>
                  </a:cubicBezTo>
                  <a:cubicBezTo>
                    <a:pt x="1911" y="2115"/>
                    <a:pt x="1657" y="2092"/>
                    <a:pt x="1406" y="2044"/>
                  </a:cubicBezTo>
                  <a:cubicBezTo>
                    <a:pt x="930" y="1949"/>
                    <a:pt x="489" y="1747"/>
                    <a:pt x="108" y="1449"/>
                  </a:cubicBezTo>
                  <a:cubicBezTo>
                    <a:pt x="97" y="1442"/>
                    <a:pt x="86" y="1439"/>
                    <a:pt x="75" y="1439"/>
                  </a:cubicBezTo>
                  <a:cubicBezTo>
                    <a:pt x="30" y="1439"/>
                    <a:pt x="0" y="1494"/>
                    <a:pt x="49" y="1532"/>
                  </a:cubicBezTo>
                  <a:cubicBezTo>
                    <a:pt x="625" y="2058"/>
                    <a:pt x="1415" y="2266"/>
                    <a:pt x="2187" y="2266"/>
                  </a:cubicBezTo>
                  <a:cubicBezTo>
                    <a:pt x="2324" y="2266"/>
                    <a:pt x="2461" y="2259"/>
                    <a:pt x="2597" y="2247"/>
                  </a:cubicBezTo>
                  <a:cubicBezTo>
                    <a:pt x="3561" y="2151"/>
                    <a:pt x="4466" y="1723"/>
                    <a:pt x="5252" y="1163"/>
                  </a:cubicBezTo>
                  <a:cubicBezTo>
                    <a:pt x="5466" y="997"/>
                    <a:pt x="5680" y="830"/>
                    <a:pt x="5895" y="651"/>
                  </a:cubicBezTo>
                  <a:cubicBezTo>
                    <a:pt x="6109" y="473"/>
                    <a:pt x="6311" y="282"/>
                    <a:pt x="6502" y="80"/>
                  </a:cubicBezTo>
                  <a:cubicBezTo>
                    <a:pt x="6530" y="33"/>
                    <a:pt x="6499" y="1"/>
                    <a:pt x="64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6"/>
            <p:cNvSpPr/>
            <p:nvPr/>
          </p:nvSpPr>
          <p:spPr>
            <a:xfrm>
              <a:off x="7630851" y="3798286"/>
              <a:ext cx="101617" cy="20493"/>
            </a:xfrm>
            <a:custGeom>
              <a:avLst/>
              <a:gdLst/>
              <a:ahLst/>
              <a:cxnLst/>
              <a:rect l="l" t="t" r="r" b="b"/>
              <a:pathLst>
                <a:path w="3119" h="629" extrusionOk="0">
                  <a:moveTo>
                    <a:pt x="3052" y="1"/>
                  </a:moveTo>
                  <a:cubicBezTo>
                    <a:pt x="3047" y="1"/>
                    <a:pt x="3043" y="2"/>
                    <a:pt x="3038" y="3"/>
                  </a:cubicBezTo>
                  <a:cubicBezTo>
                    <a:pt x="2943" y="51"/>
                    <a:pt x="2835" y="110"/>
                    <a:pt x="2740" y="170"/>
                  </a:cubicBezTo>
                  <a:cubicBezTo>
                    <a:pt x="2621" y="229"/>
                    <a:pt x="2502" y="277"/>
                    <a:pt x="2371" y="325"/>
                  </a:cubicBezTo>
                  <a:cubicBezTo>
                    <a:pt x="2057" y="441"/>
                    <a:pt x="1727" y="500"/>
                    <a:pt x="1398" y="500"/>
                  </a:cubicBezTo>
                  <a:cubicBezTo>
                    <a:pt x="955" y="500"/>
                    <a:pt x="512" y="394"/>
                    <a:pt x="109" y="182"/>
                  </a:cubicBezTo>
                  <a:cubicBezTo>
                    <a:pt x="99" y="176"/>
                    <a:pt x="89" y="173"/>
                    <a:pt x="79" y="173"/>
                  </a:cubicBezTo>
                  <a:cubicBezTo>
                    <a:pt x="33" y="173"/>
                    <a:pt x="0" y="236"/>
                    <a:pt x="49" y="265"/>
                  </a:cubicBezTo>
                  <a:cubicBezTo>
                    <a:pt x="471" y="507"/>
                    <a:pt x="948" y="629"/>
                    <a:pt x="1432" y="629"/>
                  </a:cubicBezTo>
                  <a:cubicBezTo>
                    <a:pt x="1495" y="629"/>
                    <a:pt x="1558" y="627"/>
                    <a:pt x="1621" y="622"/>
                  </a:cubicBezTo>
                  <a:cubicBezTo>
                    <a:pt x="1895" y="610"/>
                    <a:pt x="2157" y="551"/>
                    <a:pt x="2419" y="468"/>
                  </a:cubicBezTo>
                  <a:cubicBezTo>
                    <a:pt x="2538" y="420"/>
                    <a:pt x="2645" y="372"/>
                    <a:pt x="2752" y="313"/>
                  </a:cubicBezTo>
                  <a:cubicBezTo>
                    <a:pt x="2883" y="253"/>
                    <a:pt x="3002" y="170"/>
                    <a:pt x="3097" y="75"/>
                  </a:cubicBezTo>
                  <a:cubicBezTo>
                    <a:pt x="3118" y="33"/>
                    <a:pt x="3085" y="1"/>
                    <a:pt x="30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6"/>
            <p:cNvSpPr/>
            <p:nvPr/>
          </p:nvSpPr>
          <p:spPr>
            <a:xfrm>
              <a:off x="7581232" y="3882929"/>
              <a:ext cx="25640" cy="16746"/>
            </a:xfrm>
            <a:custGeom>
              <a:avLst/>
              <a:gdLst/>
              <a:ahLst/>
              <a:cxnLst/>
              <a:rect l="l" t="t" r="r" b="b"/>
              <a:pathLst>
                <a:path w="787" h="514" extrusionOk="0">
                  <a:moveTo>
                    <a:pt x="401" y="38"/>
                  </a:moveTo>
                  <a:cubicBezTo>
                    <a:pt x="407" y="48"/>
                    <a:pt x="420" y="56"/>
                    <a:pt x="441" y="60"/>
                  </a:cubicBezTo>
                  <a:cubicBezTo>
                    <a:pt x="668" y="84"/>
                    <a:pt x="763" y="322"/>
                    <a:pt x="572" y="406"/>
                  </a:cubicBezTo>
                  <a:cubicBezTo>
                    <a:pt x="521" y="431"/>
                    <a:pt x="467" y="443"/>
                    <a:pt x="411" y="443"/>
                  </a:cubicBezTo>
                  <a:cubicBezTo>
                    <a:pt x="362" y="443"/>
                    <a:pt x="312" y="434"/>
                    <a:pt x="263" y="418"/>
                  </a:cubicBezTo>
                  <a:cubicBezTo>
                    <a:pt x="179" y="406"/>
                    <a:pt x="120" y="334"/>
                    <a:pt x="132" y="251"/>
                  </a:cubicBezTo>
                  <a:cubicBezTo>
                    <a:pt x="144" y="203"/>
                    <a:pt x="167" y="156"/>
                    <a:pt x="203" y="132"/>
                  </a:cubicBezTo>
                  <a:cubicBezTo>
                    <a:pt x="227" y="108"/>
                    <a:pt x="251" y="96"/>
                    <a:pt x="275" y="84"/>
                  </a:cubicBezTo>
                  <a:cubicBezTo>
                    <a:pt x="287" y="84"/>
                    <a:pt x="310" y="72"/>
                    <a:pt x="334" y="72"/>
                  </a:cubicBezTo>
                  <a:cubicBezTo>
                    <a:pt x="346" y="72"/>
                    <a:pt x="370" y="60"/>
                    <a:pt x="394" y="48"/>
                  </a:cubicBezTo>
                  <a:cubicBezTo>
                    <a:pt x="397" y="48"/>
                    <a:pt x="400" y="44"/>
                    <a:pt x="401" y="38"/>
                  </a:cubicBezTo>
                  <a:close/>
                  <a:moveTo>
                    <a:pt x="370" y="1"/>
                  </a:moveTo>
                  <a:cubicBezTo>
                    <a:pt x="322" y="1"/>
                    <a:pt x="287" y="1"/>
                    <a:pt x="239" y="25"/>
                  </a:cubicBezTo>
                  <a:cubicBezTo>
                    <a:pt x="203" y="25"/>
                    <a:pt x="179" y="48"/>
                    <a:pt x="156" y="60"/>
                  </a:cubicBezTo>
                  <a:cubicBezTo>
                    <a:pt x="108" y="96"/>
                    <a:pt x="60" y="144"/>
                    <a:pt x="37" y="203"/>
                  </a:cubicBezTo>
                  <a:cubicBezTo>
                    <a:pt x="1" y="310"/>
                    <a:pt x="60" y="429"/>
                    <a:pt x="179" y="465"/>
                  </a:cubicBezTo>
                  <a:cubicBezTo>
                    <a:pt x="246" y="499"/>
                    <a:pt x="325" y="513"/>
                    <a:pt x="404" y="513"/>
                  </a:cubicBezTo>
                  <a:cubicBezTo>
                    <a:pt x="465" y="513"/>
                    <a:pt x="527" y="505"/>
                    <a:pt x="584" y="489"/>
                  </a:cubicBezTo>
                  <a:cubicBezTo>
                    <a:pt x="715" y="441"/>
                    <a:pt x="787" y="346"/>
                    <a:pt x="763" y="239"/>
                  </a:cubicBezTo>
                  <a:cubicBezTo>
                    <a:pt x="715" y="96"/>
                    <a:pt x="584" y="1"/>
                    <a:pt x="441" y="1"/>
                  </a:cubicBezTo>
                  <a:cubicBezTo>
                    <a:pt x="417" y="1"/>
                    <a:pt x="402" y="9"/>
                    <a:pt x="398" y="19"/>
                  </a:cubicBezTo>
                  <a:lnTo>
                    <a:pt x="398" y="19"/>
                  </a:lnTo>
                  <a:cubicBezTo>
                    <a:pt x="394" y="10"/>
                    <a:pt x="385" y="1"/>
                    <a:pt x="3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Subtitle 0"/>
          <p:cNvSpPr>
            <a:spLocks noGrp="1"/>
          </p:cNvSpPr>
          <p:nvPr>
            <p:ph type="subTitle" idx="1"/>
          </p:nvPr>
        </p:nvSpPr>
        <p:spPr>
          <a:xfrm>
            <a:off x="2561166" y="4243137"/>
            <a:ext cx="3695255" cy="714463"/>
          </a:xfrm>
        </p:spPr>
        <p:txBody>
          <a:bodyPr/>
          <a:lstStyle/>
          <a:p>
            <a:endParaRPr lang="en-US" altLang="en-GB" sz="2000" dirty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en-US" altLang="en-GB" sz="2000" dirty="0" err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Prof.Dr</a:t>
            </a:r>
            <a:r>
              <a:rPr lang="en-US" altLang="en-GB" sz="20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. Imam </a:t>
            </a:r>
            <a:r>
              <a:rPr lang="en-US" altLang="en-GB" sz="2000" dirty="0" err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Yuwono,M.Pd</a:t>
            </a:r>
            <a:r>
              <a:rPr lang="en-US" altLang="en-GB" sz="20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(imam.plb@ulm.ac.id)</a:t>
            </a:r>
          </a:p>
          <a:p>
            <a:endParaRPr lang="en-US" sz="2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>
            <a:extLst>
              <a:ext uri="{FF2B5EF4-FFF2-40B4-BE49-F238E27FC236}">
                <a16:creationId xmlns:a16="http://schemas.microsoft.com/office/drawing/2014/main" id="{6462A28B-8115-E64E-8C62-90FDF9DEB6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-704394"/>
            <a:ext cx="6858000" cy="620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s-ES" altLang="en-US" sz="1500" b="1" dirty="0">
              <a:cs typeface="Arial" panose="020B0604020202020204" pitchFamily="34" charset="0"/>
            </a:endParaRPr>
          </a:p>
          <a:p>
            <a:pPr algn="ctr" eaLnBrk="1" hangingPunct="1"/>
            <a:endParaRPr lang="es-ES" altLang="en-US" sz="1500" b="1" dirty="0">
              <a:cs typeface="Arial" panose="020B0604020202020204" pitchFamily="34" charset="0"/>
            </a:endParaRPr>
          </a:p>
          <a:p>
            <a:pPr algn="ctr" eaLnBrk="1" hangingPunct="1"/>
            <a:endParaRPr lang="es-ES" altLang="en-US" sz="1500" b="1" dirty="0">
              <a:cs typeface="Arial" panose="020B0604020202020204" pitchFamily="34" charset="0"/>
            </a:endParaRPr>
          </a:p>
          <a:p>
            <a:pPr algn="ctr" eaLnBrk="1" hangingPunct="1"/>
            <a:endParaRPr lang="es-ES" altLang="en-US" sz="1500" b="1" dirty="0">
              <a:cs typeface="Arial" panose="020B0604020202020204" pitchFamily="34" charset="0"/>
            </a:endParaRPr>
          </a:p>
          <a:p>
            <a:pPr algn="ctr" eaLnBrk="1" hangingPunct="1"/>
            <a:r>
              <a:rPr lang="es-ES" altLang="en-US" sz="1500" b="1" dirty="0">
                <a:cs typeface="Arial" panose="020B0604020202020204" pitchFamily="34" charset="0"/>
              </a:rPr>
              <a:t>CURRICULUM VITAE</a:t>
            </a:r>
          </a:p>
          <a:p>
            <a:pPr algn="ctr" eaLnBrk="1" hangingPunct="1"/>
            <a:endParaRPr lang="en-US" altLang="en-US" sz="1500" b="1" dirty="0">
              <a:cs typeface="Arial" panose="020B0604020202020204" pitchFamily="34" charset="0"/>
            </a:endParaRPr>
          </a:p>
          <a:p>
            <a:pPr eaLnBrk="1" hangingPunct="1"/>
            <a:r>
              <a:rPr lang="es-ES" altLang="en-US" sz="1500" dirty="0" err="1">
                <a:cs typeface="Arial" panose="020B0604020202020204" pitchFamily="34" charset="0"/>
              </a:rPr>
              <a:t>Nama</a:t>
            </a:r>
            <a:r>
              <a:rPr lang="es-ES" altLang="en-US" sz="1500" dirty="0">
                <a:cs typeface="Arial" panose="020B0604020202020204" pitchFamily="34" charset="0"/>
              </a:rPr>
              <a:t> 			: Prof. Dr. Imam </a:t>
            </a:r>
            <a:r>
              <a:rPr lang="es-ES" altLang="en-US" sz="1500" dirty="0" err="1">
                <a:cs typeface="Arial" panose="020B0604020202020204" pitchFamily="34" charset="0"/>
              </a:rPr>
              <a:t>Yuwono</a:t>
            </a:r>
            <a:r>
              <a:rPr lang="es-ES" altLang="en-US" sz="1500" dirty="0">
                <a:cs typeface="Arial" panose="020B0604020202020204" pitchFamily="34" charset="0"/>
              </a:rPr>
              <a:t>, </a:t>
            </a:r>
            <a:r>
              <a:rPr lang="es-ES" altLang="en-US" sz="1500" dirty="0" err="1">
                <a:cs typeface="Arial" panose="020B0604020202020204" pitchFamily="34" charset="0"/>
              </a:rPr>
              <a:t>M.Pd</a:t>
            </a:r>
            <a:endParaRPr lang="en-US" altLang="en-US" sz="1500" dirty="0">
              <a:cs typeface="Arial" panose="020B0604020202020204" pitchFamily="34" charset="0"/>
            </a:endParaRPr>
          </a:p>
          <a:p>
            <a:pPr eaLnBrk="1" hangingPunct="1"/>
            <a:r>
              <a:rPr lang="es-ES" altLang="en-US" sz="1500" dirty="0" err="1">
                <a:cs typeface="Arial" panose="020B0604020202020204" pitchFamily="34" charset="0"/>
              </a:rPr>
              <a:t>Tempat</a:t>
            </a:r>
            <a:r>
              <a:rPr lang="es-ES" altLang="en-US" sz="1500" dirty="0">
                <a:cs typeface="Arial" panose="020B0604020202020204" pitchFamily="34" charset="0"/>
              </a:rPr>
              <a:t> </a:t>
            </a:r>
            <a:r>
              <a:rPr lang="es-ES" altLang="en-US" sz="1500" dirty="0" err="1">
                <a:cs typeface="Arial" panose="020B0604020202020204" pitchFamily="34" charset="0"/>
              </a:rPr>
              <a:t>tanggal</a:t>
            </a:r>
            <a:r>
              <a:rPr lang="es-ES" altLang="en-US" sz="1500" dirty="0">
                <a:cs typeface="Arial" panose="020B0604020202020204" pitchFamily="34" charset="0"/>
              </a:rPr>
              <a:t> </a:t>
            </a:r>
            <a:r>
              <a:rPr lang="es-ES" altLang="en-US" sz="1500" dirty="0" err="1">
                <a:cs typeface="Arial" panose="020B0604020202020204" pitchFamily="34" charset="0"/>
              </a:rPr>
              <a:t>lahir</a:t>
            </a:r>
            <a:r>
              <a:rPr lang="es-ES" altLang="en-US" sz="1500" dirty="0">
                <a:cs typeface="Arial" panose="020B0604020202020204" pitchFamily="34" charset="0"/>
              </a:rPr>
              <a:t>		: </a:t>
            </a:r>
            <a:r>
              <a:rPr lang="es-ES" altLang="en-US" sz="1500" dirty="0" err="1">
                <a:cs typeface="Arial" panose="020B0604020202020204" pitchFamily="34" charset="0"/>
              </a:rPr>
              <a:t>Pacitan</a:t>
            </a:r>
            <a:r>
              <a:rPr lang="es-ES" altLang="en-US" sz="1500" dirty="0">
                <a:cs typeface="Arial" panose="020B0604020202020204" pitchFamily="34" charset="0"/>
              </a:rPr>
              <a:t> 3 </a:t>
            </a:r>
            <a:r>
              <a:rPr lang="es-ES" altLang="en-US" sz="1500" dirty="0" err="1">
                <a:cs typeface="Arial" panose="020B0604020202020204" pitchFamily="34" charset="0"/>
              </a:rPr>
              <a:t>agustus</a:t>
            </a:r>
            <a:r>
              <a:rPr lang="es-ES" altLang="en-US" sz="1500" dirty="0">
                <a:cs typeface="Arial" panose="020B0604020202020204" pitchFamily="34" charset="0"/>
              </a:rPr>
              <a:t> 1966</a:t>
            </a:r>
            <a:endParaRPr lang="en-US" altLang="en-US" sz="1500" dirty="0">
              <a:cs typeface="Arial" panose="020B0604020202020204" pitchFamily="34" charset="0"/>
            </a:endParaRPr>
          </a:p>
          <a:p>
            <a:pPr eaLnBrk="1" hangingPunct="1"/>
            <a:r>
              <a:rPr lang="es-ES" altLang="en-US" sz="1500" dirty="0" err="1">
                <a:cs typeface="Arial" panose="020B0604020202020204" pitchFamily="34" charset="0"/>
              </a:rPr>
              <a:t>Pendidikan</a:t>
            </a:r>
            <a:r>
              <a:rPr lang="es-ES" altLang="en-US" sz="1500" dirty="0">
                <a:cs typeface="Arial" panose="020B0604020202020204" pitchFamily="34" charset="0"/>
              </a:rPr>
              <a:t>		: </a:t>
            </a:r>
            <a:r>
              <a:rPr lang="en-US" altLang="en-US" sz="1500" dirty="0">
                <a:cs typeface="Arial" panose="020B0604020202020204" pitchFamily="34" charset="0"/>
              </a:rPr>
              <a:t> S1 PLB/UNY </a:t>
            </a:r>
          </a:p>
          <a:p>
            <a:pPr eaLnBrk="1" hangingPunct="1"/>
            <a:r>
              <a:rPr lang="sv-SE" altLang="en-US" sz="1500" dirty="0">
                <a:cs typeface="Arial" panose="020B0604020202020204" pitchFamily="34" charset="0"/>
              </a:rPr>
              <a:t>			: S2 PLB UPI </a:t>
            </a:r>
            <a:r>
              <a:rPr lang="sv-SE" altLang="en-US" sz="1500" dirty="0" err="1">
                <a:cs typeface="Arial" panose="020B0604020202020204" pitchFamily="34" charset="0"/>
              </a:rPr>
              <a:t>kerjasama</a:t>
            </a:r>
            <a:r>
              <a:rPr lang="sv-SE" altLang="en-US" sz="1500" dirty="0">
                <a:cs typeface="Arial" panose="020B0604020202020204" pitchFamily="34" charset="0"/>
              </a:rPr>
              <a:t> Oslo </a:t>
            </a:r>
            <a:r>
              <a:rPr lang="sv-SE" altLang="en-US" sz="1500" dirty="0" err="1">
                <a:cs typeface="Arial" panose="020B0604020202020204" pitchFamily="34" charset="0"/>
              </a:rPr>
              <a:t>Norway</a:t>
            </a:r>
            <a:endParaRPr lang="sv-SE" altLang="en-US" sz="1500" dirty="0">
              <a:cs typeface="Arial" panose="020B0604020202020204" pitchFamily="34" charset="0"/>
            </a:endParaRPr>
          </a:p>
          <a:p>
            <a:pPr eaLnBrk="1" hangingPunct="1"/>
            <a:r>
              <a:rPr lang="sv-SE" altLang="en-US" sz="1500" dirty="0">
                <a:cs typeface="Arial" panose="020B0604020202020204" pitchFamily="34" charset="0"/>
              </a:rPr>
              <a:t>			  S3 PEP UNJ Jakarta</a:t>
            </a:r>
          </a:p>
          <a:p>
            <a:pPr eaLnBrk="1" hangingPunct="1"/>
            <a:endParaRPr lang="en-US" altLang="en-US" sz="1500" dirty="0">
              <a:cs typeface="Arial" panose="020B0604020202020204" pitchFamily="34" charset="0"/>
            </a:endParaRPr>
          </a:p>
          <a:p>
            <a:pPr eaLnBrk="1" hangingPunct="1"/>
            <a:r>
              <a:rPr lang="fi-FI" altLang="en-US" sz="1500" dirty="0" err="1">
                <a:cs typeface="Arial" panose="020B0604020202020204" pitchFamily="34" charset="0"/>
              </a:rPr>
              <a:t>Alamat</a:t>
            </a:r>
            <a:r>
              <a:rPr lang="fi-FI" altLang="en-US" sz="1500" dirty="0">
                <a:cs typeface="Arial" panose="020B0604020202020204" pitchFamily="34" charset="0"/>
              </a:rPr>
              <a:t> </a:t>
            </a:r>
            <a:r>
              <a:rPr lang="fi-FI" altLang="en-US" sz="1500" dirty="0" err="1">
                <a:cs typeface="Arial" panose="020B0604020202020204" pitchFamily="34" charset="0"/>
              </a:rPr>
              <a:t>rumah</a:t>
            </a:r>
            <a:r>
              <a:rPr lang="fi-FI" altLang="en-US" sz="1500" dirty="0">
                <a:cs typeface="Arial" panose="020B0604020202020204" pitchFamily="34" charset="0"/>
              </a:rPr>
              <a:t>		: </a:t>
            </a:r>
            <a:r>
              <a:rPr lang="fi-FI" altLang="en-US" sz="1500" dirty="0" err="1">
                <a:cs typeface="Arial" panose="020B0604020202020204" pitchFamily="34" charset="0"/>
              </a:rPr>
              <a:t>Gang</a:t>
            </a:r>
            <a:r>
              <a:rPr lang="fi-FI" altLang="en-US" sz="1500" dirty="0">
                <a:cs typeface="Arial" panose="020B0604020202020204" pitchFamily="34" charset="0"/>
              </a:rPr>
              <a:t> </a:t>
            </a:r>
            <a:r>
              <a:rPr lang="fi-FI" altLang="en-US" sz="1500" dirty="0" err="1">
                <a:cs typeface="Arial" panose="020B0604020202020204" pitchFamily="34" charset="0"/>
              </a:rPr>
              <a:t>sejahtera</a:t>
            </a:r>
            <a:r>
              <a:rPr lang="fi-FI" altLang="en-US" sz="1500" dirty="0">
                <a:cs typeface="Arial" panose="020B0604020202020204" pitchFamily="34" charset="0"/>
              </a:rPr>
              <a:t> No 49 </a:t>
            </a:r>
            <a:r>
              <a:rPr lang="fi-FI" altLang="en-US" sz="1500" dirty="0" err="1">
                <a:cs typeface="Arial" panose="020B0604020202020204" pitchFamily="34" charset="0"/>
              </a:rPr>
              <a:t>Martapura</a:t>
            </a:r>
            <a:endParaRPr lang="en-US" altLang="en-US" sz="1500" dirty="0">
              <a:cs typeface="Arial" panose="020B0604020202020204" pitchFamily="34" charset="0"/>
            </a:endParaRPr>
          </a:p>
          <a:p>
            <a:pPr eaLnBrk="1" hangingPunct="1"/>
            <a:r>
              <a:rPr lang="fi-FI" altLang="en-US" sz="1500" dirty="0" err="1">
                <a:cs typeface="Arial" panose="020B0604020202020204" pitchFamily="34" charset="0"/>
              </a:rPr>
              <a:t>Alamat</a:t>
            </a:r>
            <a:r>
              <a:rPr lang="fi-FI" altLang="en-US" sz="1500" dirty="0">
                <a:cs typeface="Arial" panose="020B0604020202020204" pitchFamily="34" charset="0"/>
              </a:rPr>
              <a:t> </a:t>
            </a:r>
            <a:r>
              <a:rPr lang="fi-FI" altLang="en-US" sz="1500" dirty="0" err="1">
                <a:cs typeface="Arial" panose="020B0604020202020204" pitchFamily="34" charset="0"/>
              </a:rPr>
              <a:t>Kantor</a:t>
            </a:r>
            <a:r>
              <a:rPr lang="fi-FI" altLang="en-US" sz="1500" dirty="0">
                <a:cs typeface="Arial" panose="020B0604020202020204" pitchFamily="34" charset="0"/>
              </a:rPr>
              <a:t>		: </a:t>
            </a:r>
            <a:r>
              <a:rPr lang="fi-FI" altLang="en-US" sz="1500" dirty="0" err="1">
                <a:cs typeface="Arial" panose="020B0604020202020204" pitchFamily="34" charset="0"/>
              </a:rPr>
              <a:t>Dekanat</a:t>
            </a:r>
            <a:r>
              <a:rPr lang="fi-FI" altLang="en-US" sz="1500" dirty="0">
                <a:cs typeface="Arial" panose="020B0604020202020204" pitchFamily="34" charset="0"/>
              </a:rPr>
              <a:t>  FKIP ULM Banjarmasin</a:t>
            </a:r>
            <a:endParaRPr lang="en-US" altLang="en-US" sz="1500" dirty="0">
              <a:cs typeface="Arial" panose="020B0604020202020204" pitchFamily="34" charset="0"/>
            </a:endParaRPr>
          </a:p>
          <a:p>
            <a:pPr eaLnBrk="1" hangingPunct="1"/>
            <a:r>
              <a:rPr lang="fi-FI" altLang="en-US" sz="1500" dirty="0">
                <a:cs typeface="Arial" panose="020B0604020202020204" pitchFamily="34" charset="0"/>
              </a:rPr>
              <a:t>NO HP			: 081347477781</a:t>
            </a:r>
          </a:p>
          <a:p>
            <a:pPr eaLnBrk="1" hangingPunct="1"/>
            <a:r>
              <a:rPr lang="fi-FI" altLang="en-US" sz="1500" dirty="0" err="1">
                <a:cs typeface="Arial" panose="020B0604020202020204" pitchFamily="34" charset="0"/>
              </a:rPr>
              <a:t>Email</a:t>
            </a:r>
            <a:r>
              <a:rPr lang="fi-FI" altLang="en-US" sz="1500" dirty="0">
                <a:cs typeface="Arial" panose="020B0604020202020204" pitchFamily="34" charset="0"/>
              </a:rPr>
              <a:t>			: </a:t>
            </a:r>
            <a:r>
              <a:rPr lang="fi-FI" altLang="en-US" sz="1500" dirty="0" err="1">
                <a:cs typeface="Arial" panose="020B0604020202020204" pitchFamily="34" charset="0"/>
              </a:rPr>
              <a:t>imam.plb@ulm.ac.id</a:t>
            </a:r>
            <a:endParaRPr lang="fi-FI" altLang="en-US" sz="1500" dirty="0">
              <a:cs typeface="Arial" panose="020B0604020202020204" pitchFamily="34" charset="0"/>
            </a:endParaRPr>
          </a:p>
          <a:p>
            <a:pPr eaLnBrk="1" hangingPunct="1"/>
            <a:r>
              <a:rPr lang="fi-FI" altLang="en-US" sz="1500" dirty="0" err="1">
                <a:cs typeface="Arial" panose="020B0604020202020204" pitchFamily="34" charset="0"/>
              </a:rPr>
              <a:t>Pekerjaan</a:t>
            </a:r>
            <a:r>
              <a:rPr lang="fi-FI" altLang="en-US" sz="1500" dirty="0">
                <a:cs typeface="Arial" panose="020B0604020202020204" pitchFamily="34" charset="0"/>
              </a:rPr>
              <a:t> </a:t>
            </a:r>
            <a:r>
              <a:rPr lang="fi-FI" altLang="en-US" sz="1500" dirty="0" err="1">
                <a:cs typeface="Arial" panose="020B0604020202020204" pitchFamily="34" charset="0"/>
              </a:rPr>
              <a:t>Utama</a:t>
            </a:r>
            <a:r>
              <a:rPr lang="fi-FI" altLang="en-US" sz="1500" dirty="0">
                <a:cs typeface="Arial" panose="020B0604020202020204" pitchFamily="34" charset="0"/>
              </a:rPr>
              <a:t>		: </a:t>
            </a:r>
            <a:r>
              <a:rPr lang="fi-FI" altLang="en-US" sz="1500" dirty="0" err="1">
                <a:cs typeface="Arial" panose="020B0604020202020204" pitchFamily="34" charset="0"/>
              </a:rPr>
              <a:t>Wakil</a:t>
            </a:r>
            <a:r>
              <a:rPr lang="fi-FI" altLang="en-US" sz="1500" dirty="0">
                <a:cs typeface="Arial" panose="020B0604020202020204" pitchFamily="34" charset="0"/>
              </a:rPr>
              <a:t> </a:t>
            </a:r>
            <a:r>
              <a:rPr lang="fi-FI" altLang="en-US" sz="1500" dirty="0" err="1">
                <a:cs typeface="Arial" panose="020B0604020202020204" pitchFamily="34" charset="0"/>
              </a:rPr>
              <a:t>Dekan</a:t>
            </a:r>
            <a:r>
              <a:rPr lang="fi-FI" altLang="en-US" sz="1500" dirty="0">
                <a:cs typeface="Arial" panose="020B0604020202020204" pitchFamily="34" charset="0"/>
              </a:rPr>
              <a:t> </a:t>
            </a:r>
            <a:r>
              <a:rPr lang="fi-FI" altLang="en-US" sz="1500" dirty="0" err="1">
                <a:cs typeface="Arial" panose="020B0604020202020204" pitchFamily="34" charset="0"/>
              </a:rPr>
              <a:t>Bidang</a:t>
            </a:r>
            <a:r>
              <a:rPr lang="fi-FI" altLang="en-US" sz="1500" dirty="0">
                <a:cs typeface="Arial" panose="020B0604020202020204" pitchFamily="34" charset="0"/>
              </a:rPr>
              <a:t> </a:t>
            </a:r>
            <a:r>
              <a:rPr lang="fi-FI" altLang="en-US" sz="1500" dirty="0" err="1">
                <a:cs typeface="Arial" panose="020B0604020202020204" pitchFamily="34" charset="0"/>
              </a:rPr>
              <a:t>Umum</a:t>
            </a:r>
            <a:r>
              <a:rPr lang="fi-FI" altLang="en-US" sz="1500" dirty="0">
                <a:cs typeface="Arial" panose="020B0604020202020204" pitchFamily="34" charset="0"/>
              </a:rPr>
              <a:t> &amp; </a:t>
            </a:r>
            <a:r>
              <a:rPr lang="fi-FI" altLang="en-US" sz="1500" dirty="0" err="1">
                <a:cs typeface="Arial" panose="020B0604020202020204" pitchFamily="34" charset="0"/>
              </a:rPr>
              <a:t>keuangan</a:t>
            </a:r>
            <a:endParaRPr lang="fi-FI" altLang="en-US" sz="1500" dirty="0">
              <a:cs typeface="Arial" panose="020B0604020202020204" pitchFamily="34" charset="0"/>
            </a:endParaRPr>
          </a:p>
          <a:p>
            <a:pPr eaLnBrk="1" hangingPunct="1"/>
            <a:endParaRPr lang="fi-FI" altLang="en-US" sz="1500" dirty="0">
              <a:cs typeface="Arial" panose="020B0604020202020204" pitchFamily="34" charset="0"/>
            </a:endParaRPr>
          </a:p>
          <a:p>
            <a:pPr eaLnBrk="1" hangingPunct="1"/>
            <a:r>
              <a:rPr lang="fi-FI" altLang="en-US" sz="1500" dirty="0" err="1">
                <a:cs typeface="Arial" panose="020B0604020202020204" pitchFamily="34" charset="0"/>
              </a:rPr>
              <a:t>Pekerjaan</a:t>
            </a:r>
            <a:r>
              <a:rPr lang="fi-FI" altLang="en-US" sz="1500" dirty="0">
                <a:cs typeface="Arial" panose="020B0604020202020204" pitchFamily="34" charset="0"/>
              </a:rPr>
              <a:t> </a:t>
            </a:r>
            <a:r>
              <a:rPr lang="fi-FI" altLang="en-US" sz="1500" dirty="0" err="1">
                <a:cs typeface="Arial" panose="020B0604020202020204" pitchFamily="34" charset="0"/>
              </a:rPr>
              <a:t>tambahan</a:t>
            </a:r>
            <a:r>
              <a:rPr lang="fi-FI" altLang="en-US" sz="1500" dirty="0">
                <a:cs typeface="Arial" panose="020B0604020202020204" pitchFamily="34" charset="0"/>
              </a:rPr>
              <a:t>	1. </a:t>
            </a:r>
            <a:r>
              <a:rPr lang="fi-FI" altLang="en-US" sz="1500" dirty="0" err="1">
                <a:cs typeface="Arial" panose="020B0604020202020204" pitchFamily="34" charset="0"/>
              </a:rPr>
              <a:t>Pengembang</a:t>
            </a:r>
            <a:r>
              <a:rPr lang="fi-FI" altLang="en-US" sz="1500" dirty="0">
                <a:cs typeface="Arial" panose="020B0604020202020204" pitchFamily="34" charset="0"/>
              </a:rPr>
              <a:t> </a:t>
            </a:r>
            <a:r>
              <a:rPr lang="fi-FI" altLang="en-US" sz="1500" dirty="0" err="1">
                <a:cs typeface="Arial" panose="020B0604020202020204" pitchFamily="34" charset="0"/>
              </a:rPr>
              <a:t>pendidikan</a:t>
            </a:r>
            <a:r>
              <a:rPr lang="fi-FI" altLang="en-US" sz="1500" dirty="0">
                <a:cs typeface="Arial" panose="020B0604020202020204" pitchFamily="34" charset="0"/>
              </a:rPr>
              <a:t> </a:t>
            </a:r>
            <a:r>
              <a:rPr lang="fi-FI" altLang="en-US" sz="1500" dirty="0" err="1">
                <a:cs typeface="Arial" panose="020B0604020202020204" pitchFamily="34" charset="0"/>
              </a:rPr>
              <a:t>inklusif</a:t>
            </a:r>
            <a:r>
              <a:rPr lang="fi-FI" altLang="en-US" sz="1500" dirty="0">
                <a:cs typeface="Arial" panose="020B0604020202020204" pitchFamily="34" charset="0"/>
              </a:rPr>
              <a:t> </a:t>
            </a:r>
            <a:r>
              <a:rPr lang="fi-FI" altLang="en-US" sz="1500" dirty="0" err="1">
                <a:cs typeface="Arial" panose="020B0604020202020204" pitchFamily="34" charset="0"/>
              </a:rPr>
              <a:t>Kalsel</a:t>
            </a:r>
            <a:endParaRPr lang="fi-FI" altLang="en-US" sz="1500" dirty="0">
              <a:cs typeface="Arial" panose="020B0604020202020204" pitchFamily="34" charset="0"/>
            </a:endParaRPr>
          </a:p>
          <a:p>
            <a:pPr eaLnBrk="1" hangingPunct="1"/>
            <a:r>
              <a:rPr lang="fi-FI" altLang="en-US" sz="1500" dirty="0">
                <a:cs typeface="Arial" panose="020B0604020202020204" pitchFamily="34" charset="0"/>
              </a:rPr>
              <a:t>			</a:t>
            </a:r>
          </a:p>
          <a:p>
            <a:pPr eaLnBrk="1" hangingPunct="1"/>
            <a:r>
              <a:rPr lang="fi-FI" altLang="en-US" sz="1500" dirty="0">
                <a:cs typeface="Arial" panose="020B0604020202020204" pitchFamily="34" charset="0"/>
              </a:rPr>
              <a:t>		2.  Nara </a:t>
            </a:r>
            <a:r>
              <a:rPr lang="fi-FI" altLang="en-US" sz="1500" dirty="0" err="1">
                <a:cs typeface="Arial" panose="020B0604020202020204" pitchFamily="34" charset="0"/>
              </a:rPr>
              <a:t>sumber</a:t>
            </a:r>
            <a:r>
              <a:rPr lang="fi-FI" altLang="en-US" sz="1500" dirty="0">
                <a:cs typeface="Arial" panose="020B0604020202020204" pitchFamily="34" charset="0"/>
              </a:rPr>
              <a:t> </a:t>
            </a:r>
            <a:r>
              <a:rPr lang="fi-FI" altLang="en-US" sz="1500" dirty="0" err="1">
                <a:cs typeface="Arial" panose="020B0604020202020204" pitchFamily="34" charset="0"/>
              </a:rPr>
              <a:t>Pendi</a:t>
            </a:r>
            <a:r>
              <a:rPr lang="fi-FI" altLang="en-US" sz="1500" dirty="0">
                <a:cs typeface="Arial" panose="020B0604020202020204" pitchFamily="34" charset="0"/>
              </a:rPr>
              <a:t>. </a:t>
            </a:r>
            <a:r>
              <a:rPr lang="fi-FI" altLang="en-US" sz="1500" dirty="0" err="1">
                <a:cs typeface="Arial" panose="020B0604020202020204" pitchFamily="34" charset="0"/>
              </a:rPr>
              <a:t>Inklusif</a:t>
            </a:r>
            <a:endParaRPr lang="fi-FI" altLang="en-US" sz="1500" dirty="0">
              <a:cs typeface="Arial" panose="020B0604020202020204" pitchFamily="34" charset="0"/>
            </a:endParaRPr>
          </a:p>
          <a:p>
            <a:pPr eaLnBrk="1" hangingPunct="1"/>
            <a:r>
              <a:rPr lang="fi-FI" altLang="en-US" sz="1500" dirty="0">
                <a:cs typeface="Arial" panose="020B0604020202020204" pitchFamily="34" charset="0"/>
              </a:rPr>
              <a:t>			     </a:t>
            </a:r>
            <a:r>
              <a:rPr lang="fi-FI" altLang="en-US" sz="1500" dirty="0" err="1">
                <a:cs typeface="Arial" panose="020B0604020202020204" pitchFamily="34" charset="0"/>
              </a:rPr>
              <a:t>Belmawa</a:t>
            </a:r>
            <a:r>
              <a:rPr lang="fi-FI" altLang="en-US" sz="1500" dirty="0">
                <a:cs typeface="Arial" panose="020B0604020202020204" pitchFamily="34" charset="0"/>
              </a:rPr>
              <a:t> </a:t>
            </a:r>
            <a:r>
              <a:rPr lang="fi-FI" altLang="en-US" sz="1500" dirty="0" err="1">
                <a:cs typeface="Arial" panose="020B0604020202020204" pitchFamily="34" charset="0"/>
              </a:rPr>
              <a:t>Dirjendikti</a:t>
            </a:r>
            <a:endParaRPr lang="fi-FI" altLang="en-US" sz="1500" dirty="0">
              <a:cs typeface="Arial" panose="020B0604020202020204" pitchFamily="34" charset="0"/>
            </a:endParaRPr>
          </a:p>
          <a:p>
            <a:pPr eaLnBrk="1" hangingPunct="1"/>
            <a:endParaRPr lang="fi-FI" altLang="en-US" sz="1800" dirty="0">
              <a:latin typeface="Arial Unicode MS" panose="020B0604020202020204" pitchFamily="34" charset="-128"/>
            </a:endParaRPr>
          </a:p>
          <a:p>
            <a:pPr eaLnBrk="1" hangingPunct="1"/>
            <a:endParaRPr lang="fi-FI" altLang="en-US" sz="1800" dirty="0">
              <a:latin typeface="Arial Unicode MS" panose="020B0604020202020204" pitchFamily="34" charset="-128"/>
            </a:endParaRPr>
          </a:p>
          <a:p>
            <a:pPr eaLnBrk="1" hangingPunct="1"/>
            <a:endParaRPr lang="en-US" altLang="en-US" sz="1800" dirty="0">
              <a:latin typeface="Arial Unicode MS" panose="020B0604020202020204" pitchFamily="34" charset="-128"/>
            </a:endParaRPr>
          </a:p>
          <a:p>
            <a:pPr eaLnBrk="1" hangingPunct="1"/>
            <a:endParaRPr lang="en-US" altLang="en-US" sz="1350" dirty="0"/>
          </a:p>
        </p:txBody>
      </p:sp>
    </p:spTree>
    <p:extLst>
      <p:ext uri="{BB962C8B-B14F-4D97-AF65-F5344CB8AC3E}">
        <p14:creationId xmlns:p14="http://schemas.microsoft.com/office/powerpoint/2010/main" val="1577652472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BA5FB-FD7C-3A4A-9823-02C2606D7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Alasan</a:t>
            </a:r>
            <a:r>
              <a:rPr lang="en-US" dirty="0"/>
              <a:t> </a:t>
            </a:r>
            <a:r>
              <a:rPr lang="en-US" dirty="0" err="1"/>
              <a:t>mengapa</a:t>
            </a:r>
            <a:r>
              <a:rPr lang="en-US" dirty="0"/>
              <a:t> UDL </a:t>
            </a:r>
            <a:r>
              <a:rPr lang="en-US" dirty="0" err="1"/>
              <a:t>penting</a:t>
            </a:r>
            <a:r>
              <a:rPr lang="en-US" dirty="0"/>
              <a:t>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A4BECE-4D58-F443-BAED-A7A92A2397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298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 descr="PicsArt_12-27-09.48.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70866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328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9355" y="149660"/>
            <a:ext cx="4381349" cy="653168"/>
          </a:xfrm>
        </p:spPr>
        <p:txBody>
          <a:bodyPr rtlCol="0">
            <a:normAutofit fontScale="90000"/>
          </a:bodyPr>
          <a:lstStyle/>
          <a:p>
            <a:pPr algn="ctr">
              <a:defRPr/>
            </a:pPr>
            <a:r>
              <a:rPr lang="en-US" sz="2250" dirty="0">
                <a:solidFill>
                  <a:srgbClr val="FFC000"/>
                </a:solidFill>
                <a:latin typeface="Al Nile" pitchFamily="2" charset="-78"/>
                <a:cs typeface="Al Nile" pitchFamily="2" charset="-78"/>
              </a:rPr>
              <a:t>MENGAPA MAHASISWA KITA                            BAGIAN DARI KEBERAGAMAN </a:t>
            </a:r>
            <a:r>
              <a:rPr lang="en-US" sz="2250" dirty="0">
                <a:solidFill>
                  <a:srgbClr val="FFC000"/>
                </a:solidFill>
                <a:latin typeface="Britannic Bold" pitchFamily="34" charset="0"/>
              </a:rPr>
              <a:t>? </a:t>
            </a:r>
            <a:endParaRPr lang="id-ID" sz="2250" dirty="0">
              <a:solidFill>
                <a:srgbClr val="FFC000"/>
              </a:solidFill>
              <a:latin typeface="Britannic Bold" pitchFamily="34" charset="0"/>
            </a:endParaRPr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>
          <a:xfrm>
            <a:off x="577516" y="1258507"/>
            <a:ext cx="8213558" cy="3527186"/>
          </a:xfrm>
        </p:spPr>
        <p:txBody>
          <a:bodyPr>
            <a:noAutofit/>
          </a:bodyPr>
          <a:lstStyle/>
          <a:p>
            <a:pPr marL="215504" indent="-215504">
              <a:spcAft>
                <a:spcPts val="450"/>
              </a:spcAft>
            </a:pPr>
            <a:r>
              <a:rPr lang="id-ID" sz="1800" dirty="0"/>
              <a:t>Mahasiswa kita beragam</a:t>
            </a:r>
          </a:p>
          <a:p>
            <a:pPr marL="215504" indent="-215504">
              <a:spcAft>
                <a:spcPts val="450"/>
              </a:spcAft>
            </a:pPr>
            <a:r>
              <a:rPr lang="id-ID" sz="1800" dirty="0"/>
              <a:t>Kelas merupakan bentuk kecil dari keberagaman yang ada di dalam masyarakat</a:t>
            </a:r>
          </a:p>
          <a:p>
            <a:pPr marL="215504" indent="-215504">
              <a:spcAft>
                <a:spcPts val="450"/>
              </a:spcAft>
            </a:pPr>
            <a:r>
              <a:rPr lang="id-ID" sz="1800" dirty="0"/>
              <a:t>Masyarakat beragam karena setiap individu yang ada di</a:t>
            </a:r>
            <a:r>
              <a:rPr lang="en-US" sz="1800" dirty="0"/>
              <a:t> </a:t>
            </a:r>
            <a:r>
              <a:rPr lang="id-ID" sz="1800" dirty="0"/>
              <a:t>dalamnya juga beragam</a:t>
            </a:r>
          </a:p>
          <a:p>
            <a:pPr marL="215504" indent="-215504">
              <a:spcAft>
                <a:spcPts val="450"/>
              </a:spcAft>
            </a:pPr>
            <a:r>
              <a:rPr lang="id-ID" sz="1800" dirty="0"/>
              <a:t>Pada hakekatnya kita terbiasa dengan keberagaman</a:t>
            </a:r>
          </a:p>
          <a:p>
            <a:pPr marL="215504" indent="-215504">
              <a:spcAft>
                <a:spcPts val="450"/>
              </a:spcAft>
            </a:pPr>
            <a:r>
              <a:rPr lang="id-ID" sz="1800" dirty="0"/>
              <a:t>Sejak dini usia kita disuguhkan oleh keberagaman di sekeliling kita</a:t>
            </a:r>
          </a:p>
          <a:p>
            <a:pPr marL="215504" indent="-215504">
              <a:spcAft>
                <a:spcPts val="450"/>
              </a:spcAft>
            </a:pPr>
            <a:r>
              <a:rPr lang="id-ID" sz="1800" dirty="0"/>
              <a:t>Semesta ini diciptakan dengan keberagaman</a:t>
            </a:r>
            <a:r>
              <a:rPr lang="en-US" sz="1800" dirty="0"/>
              <a:t> </a:t>
            </a:r>
            <a:endParaRPr lang="id-ID" sz="1800" dirty="0"/>
          </a:p>
          <a:p>
            <a:pPr marL="215504" indent="-215504">
              <a:spcAft>
                <a:spcPts val="450"/>
              </a:spcAft>
            </a:pPr>
            <a:r>
              <a:rPr lang="id-ID" sz="1800" dirty="0"/>
              <a:t>Keberagaman sesuatu yang normal</a:t>
            </a:r>
            <a:endParaRPr lang="en-US" sz="1800" dirty="0"/>
          </a:p>
          <a:p>
            <a:pPr marL="2743200" lvl="8" indent="0">
              <a:buNone/>
            </a:pPr>
            <a:endParaRPr lang="id-ID" sz="1800" dirty="0"/>
          </a:p>
          <a:p>
            <a:pPr eaLnBrk="1" hangingPunct="1"/>
            <a:endParaRPr lang="id-ID" sz="1950" dirty="0">
              <a:latin typeface="Britannic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236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C420B-1F9C-BF49-ACCC-205C80A64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0049" y="251420"/>
            <a:ext cx="4985152" cy="751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keragaman</a:t>
            </a:r>
            <a:br>
              <a:rPr lang="en-US" dirty="0"/>
            </a:b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D24199A-85F9-E54C-AA66-ACDCBC7BF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4959" y="1820624"/>
            <a:ext cx="3846786" cy="3066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79388B33-36E4-4448-9812-95BDABFDC6D0}"/>
              </a:ext>
            </a:extLst>
          </p:cNvPr>
          <p:cNvSpPr/>
          <p:nvPr/>
        </p:nvSpPr>
        <p:spPr>
          <a:xfrm>
            <a:off x="3737114" y="1468766"/>
            <a:ext cx="1580322" cy="71561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err="1"/>
              <a:t>Latar</a:t>
            </a:r>
            <a:r>
              <a:rPr lang="en-US" sz="1050" dirty="0"/>
              <a:t> </a:t>
            </a:r>
            <a:r>
              <a:rPr lang="en-US" sz="1050" dirty="0" err="1"/>
              <a:t>Belakang</a:t>
            </a:r>
            <a:r>
              <a:rPr lang="en-US" sz="1050" dirty="0"/>
              <a:t> </a:t>
            </a:r>
            <a:r>
              <a:rPr lang="en-US" sz="1050" dirty="0" err="1"/>
              <a:t>Keluarga</a:t>
            </a:r>
            <a:endParaRPr lang="en-US" sz="105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C8EC1EA-652B-B647-9717-C90A50789237}"/>
              </a:ext>
            </a:extLst>
          </p:cNvPr>
          <p:cNvSpPr/>
          <p:nvPr/>
        </p:nvSpPr>
        <p:spPr>
          <a:xfrm>
            <a:off x="1847236" y="2106463"/>
            <a:ext cx="1557959" cy="760344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Agama/ </a:t>
            </a:r>
            <a:r>
              <a:rPr lang="en-US" sz="1050" dirty="0" err="1"/>
              <a:t>keyakinan</a:t>
            </a:r>
            <a:endParaRPr lang="en-US" sz="105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ECCCA39-CA6E-9844-A7E6-D3195D93E8AC}"/>
              </a:ext>
            </a:extLst>
          </p:cNvPr>
          <p:cNvSpPr/>
          <p:nvPr/>
        </p:nvSpPr>
        <p:spPr>
          <a:xfrm>
            <a:off x="1895361" y="3667139"/>
            <a:ext cx="1426181" cy="760344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Gender 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3C928D0-152C-A34C-938E-FAFB74AD574A}"/>
              </a:ext>
            </a:extLst>
          </p:cNvPr>
          <p:cNvSpPr/>
          <p:nvPr/>
        </p:nvSpPr>
        <p:spPr>
          <a:xfrm>
            <a:off x="5683474" y="2099727"/>
            <a:ext cx="1602685" cy="760344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err="1"/>
              <a:t>Kemampuan</a:t>
            </a:r>
            <a:r>
              <a:rPr lang="en-US" sz="1050" dirty="0"/>
              <a:t> </a:t>
            </a:r>
          </a:p>
          <a:p>
            <a:pPr algn="ctr"/>
            <a:r>
              <a:rPr lang="en-US" sz="1050" dirty="0" err="1"/>
              <a:t>Fisik</a:t>
            </a:r>
            <a:r>
              <a:rPr lang="en-US" sz="1050" dirty="0"/>
              <a:t>, Mental </a:t>
            </a:r>
            <a:r>
              <a:rPr lang="en-US" sz="1050" dirty="0" err="1"/>
              <a:t>emosi</a:t>
            </a:r>
            <a:r>
              <a:rPr lang="en-US" sz="1050" dirty="0"/>
              <a:t>  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F4DB490-D702-B840-8E24-CE5562409D5D}"/>
              </a:ext>
            </a:extLst>
          </p:cNvPr>
          <p:cNvSpPr/>
          <p:nvPr/>
        </p:nvSpPr>
        <p:spPr>
          <a:xfrm>
            <a:off x="5689696" y="3734629"/>
            <a:ext cx="1728809" cy="87678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/>
              <a:t>Harapan</a:t>
            </a:r>
            <a:r>
              <a:rPr lang="en-US" sz="1200" dirty="0"/>
              <a:t>/</a:t>
            </a:r>
          </a:p>
          <a:p>
            <a:pPr algn="ctr"/>
            <a:r>
              <a:rPr lang="en-US" sz="1200" dirty="0" err="1"/>
              <a:t>keinginan</a:t>
            </a:r>
            <a:endParaRPr lang="en-US" sz="1200" dirty="0"/>
          </a:p>
          <a:p>
            <a:pPr algn="ctr"/>
            <a:r>
              <a:rPr lang="en-US" sz="1200" dirty="0" err="1"/>
              <a:t>Cita-cita</a:t>
            </a:r>
            <a:r>
              <a:rPr lang="en-US" sz="1200" dirty="0"/>
              <a:t>, Hobby</a:t>
            </a:r>
          </a:p>
        </p:txBody>
      </p:sp>
    </p:spTree>
    <p:extLst>
      <p:ext uri="{BB962C8B-B14F-4D97-AF65-F5344CB8AC3E}">
        <p14:creationId xmlns:p14="http://schemas.microsoft.com/office/powerpoint/2010/main" val="2166159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40032E-E456-D841-8A8F-63CAFA210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3833" y="1393867"/>
            <a:ext cx="3027895" cy="34067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BF5D62-38E5-2E4B-874C-C0DC45EA8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8198" y="205978"/>
            <a:ext cx="3642244" cy="898427"/>
          </a:xfrm>
        </p:spPr>
        <p:txBody>
          <a:bodyPr>
            <a:noAutofit/>
          </a:bodyPr>
          <a:lstStyle/>
          <a:p>
            <a:pPr algn="ctr"/>
            <a:r>
              <a:rPr lang="id-ID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EBERAGAMAN KEMAMPUAN                                    DI DALAM DIRI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752D61-D7C7-534A-A998-A59EFFE755AD}"/>
              </a:ext>
            </a:extLst>
          </p:cNvPr>
          <p:cNvSpPr/>
          <p:nvPr/>
        </p:nvSpPr>
        <p:spPr>
          <a:xfrm>
            <a:off x="3227120" y="1095498"/>
            <a:ext cx="2364674" cy="51657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err="1"/>
              <a:t>Kemampuan</a:t>
            </a:r>
            <a:r>
              <a:rPr lang="en-US" sz="1050" dirty="0"/>
              <a:t> </a:t>
            </a:r>
            <a:r>
              <a:rPr lang="en-US" sz="1050" dirty="0" err="1"/>
              <a:t>linguistik</a:t>
            </a:r>
            <a:endParaRPr lang="en-US" sz="105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CCA3B1-7B90-EF49-9BFB-99B226FFC4B7}"/>
              </a:ext>
            </a:extLst>
          </p:cNvPr>
          <p:cNvSpPr/>
          <p:nvPr/>
        </p:nvSpPr>
        <p:spPr>
          <a:xfrm>
            <a:off x="5795160" y="1692234"/>
            <a:ext cx="1634342" cy="67689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err="1">
                <a:solidFill>
                  <a:schemeClr val="tx1"/>
                </a:solidFill>
              </a:rPr>
              <a:t>Kemampuan</a:t>
            </a:r>
            <a:r>
              <a:rPr lang="en-US" sz="1050" dirty="0">
                <a:solidFill>
                  <a:schemeClr val="tx1"/>
                </a:solidFill>
              </a:rPr>
              <a:t> logic </a:t>
            </a:r>
            <a:r>
              <a:rPr lang="en-US" sz="1050" dirty="0" err="1">
                <a:solidFill>
                  <a:schemeClr val="tx1"/>
                </a:solidFill>
              </a:rPr>
              <a:t>mathematik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F27A65-9362-8143-BDF6-64DDDBE2736E}"/>
              </a:ext>
            </a:extLst>
          </p:cNvPr>
          <p:cNvSpPr/>
          <p:nvPr/>
        </p:nvSpPr>
        <p:spPr>
          <a:xfrm>
            <a:off x="5795160" y="2725387"/>
            <a:ext cx="1634342" cy="62345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err="1"/>
              <a:t>Kemampuan</a:t>
            </a:r>
            <a:r>
              <a:rPr lang="en-US" sz="1050" dirty="0"/>
              <a:t> visual </a:t>
            </a:r>
            <a:r>
              <a:rPr lang="en-US" sz="1050" dirty="0" err="1"/>
              <a:t>dan</a:t>
            </a:r>
            <a:r>
              <a:rPr lang="en-US" sz="1050" dirty="0"/>
              <a:t> </a:t>
            </a:r>
            <a:r>
              <a:rPr lang="en-US" sz="1050" dirty="0" err="1"/>
              <a:t>spasial</a:t>
            </a:r>
            <a:endParaRPr lang="en-US" sz="10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318943-99F1-9D4D-91F6-A318CCE55590}"/>
              </a:ext>
            </a:extLst>
          </p:cNvPr>
          <p:cNvSpPr/>
          <p:nvPr/>
        </p:nvSpPr>
        <p:spPr>
          <a:xfrm>
            <a:off x="5795160" y="3749634"/>
            <a:ext cx="1718954" cy="63236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err="1"/>
              <a:t>Kemampuan</a:t>
            </a:r>
            <a:r>
              <a:rPr lang="en-US" sz="1050" dirty="0"/>
              <a:t> </a:t>
            </a:r>
            <a:r>
              <a:rPr lang="en-US" sz="1050" dirty="0" err="1"/>
              <a:t>Musik</a:t>
            </a:r>
            <a:endParaRPr lang="en-US" sz="10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7E5932-0CD3-3249-848B-5B57685A50C3}"/>
              </a:ext>
            </a:extLst>
          </p:cNvPr>
          <p:cNvSpPr/>
          <p:nvPr/>
        </p:nvSpPr>
        <p:spPr>
          <a:xfrm>
            <a:off x="1485901" y="1793081"/>
            <a:ext cx="1732313" cy="71855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err="1"/>
              <a:t>Kemampuan</a:t>
            </a:r>
            <a:r>
              <a:rPr lang="en-US" sz="1050" dirty="0"/>
              <a:t> </a:t>
            </a:r>
            <a:r>
              <a:rPr lang="en-US" sz="1050" dirty="0" err="1"/>
              <a:t>eksistensial</a:t>
            </a:r>
            <a:endParaRPr lang="en-US" sz="10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48970C-AAAF-A047-981C-8F93DBE0E0FA}"/>
              </a:ext>
            </a:extLst>
          </p:cNvPr>
          <p:cNvSpPr/>
          <p:nvPr/>
        </p:nvSpPr>
        <p:spPr>
          <a:xfrm>
            <a:off x="1485900" y="2787733"/>
            <a:ext cx="1741220" cy="721426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err="1"/>
              <a:t>Kemampuan</a:t>
            </a:r>
            <a:r>
              <a:rPr lang="en-US" sz="1050" dirty="0"/>
              <a:t> </a:t>
            </a:r>
            <a:r>
              <a:rPr lang="en-US" sz="1050" dirty="0" err="1"/>
              <a:t>naturalis</a:t>
            </a:r>
            <a:endParaRPr lang="en-US" sz="10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DB5B02-F2D6-F347-9305-4B74FF80AF4B}"/>
              </a:ext>
            </a:extLst>
          </p:cNvPr>
          <p:cNvSpPr/>
          <p:nvPr/>
        </p:nvSpPr>
        <p:spPr>
          <a:xfrm>
            <a:off x="1485901" y="3749635"/>
            <a:ext cx="1732313" cy="63236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err="1"/>
              <a:t>Kemampuan</a:t>
            </a:r>
            <a:r>
              <a:rPr lang="en-US" sz="1050" dirty="0"/>
              <a:t> </a:t>
            </a:r>
            <a:r>
              <a:rPr lang="en-US" sz="1050" dirty="0" err="1"/>
              <a:t>kinestetik</a:t>
            </a:r>
            <a:endParaRPr lang="en-US" sz="10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BD69FD-E6D6-4E44-BEB6-5F447E8A9266}"/>
              </a:ext>
            </a:extLst>
          </p:cNvPr>
          <p:cNvSpPr/>
          <p:nvPr/>
        </p:nvSpPr>
        <p:spPr>
          <a:xfrm>
            <a:off x="2211780" y="4506685"/>
            <a:ext cx="2012867" cy="498764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err="1"/>
              <a:t>Kemampuan</a:t>
            </a:r>
            <a:r>
              <a:rPr lang="en-US" sz="1050" dirty="0"/>
              <a:t> Intrapersonal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B6EE4F-BC31-BB49-825F-CEB1B7A30D5D}"/>
              </a:ext>
            </a:extLst>
          </p:cNvPr>
          <p:cNvSpPr/>
          <p:nvPr/>
        </p:nvSpPr>
        <p:spPr>
          <a:xfrm>
            <a:off x="4509655" y="4506685"/>
            <a:ext cx="1923803" cy="507671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err="1"/>
              <a:t>Kemampuan</a:t>
            </a:r>
            <a:r>
              <a:rPr lang="en-US" sz="1050" dirty="0"/>
              <a:t> Interpersonal</a:t>
            </a:r>
          </a:p>
        </p:txBody>
      </p:sp>
    </p:spTree>
    <p:extLst>
      <p:ext uri="{BB962C8B-B14F-4D97-AF65-F5344CB8AC3E}">
        <p14:creationId xmlns:p14="http://schemas.microsoft.com/office/powerpoint/2010/main" val="3494540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86C66-6521-9743-A330-BDFB0DA00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081" y="116162"/>
            <a:ext cx="2559837" cy="572700"/>
          </a:xfrm>
        </p:spPr>
        <p:txBody>
          <a:bodyPr/>
          <a:lstStyle/>
          <a:p>
            <a:r>
              <a:rPr lang="en-US" dirty="0"/>
              <a:t>DIBUTUHKAN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5CF7E26-1AB0-864D-95AB-3F4D1FE364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3927104"/>
              </p:ext>
            </p:extLst>
          </p:nvPr>
        </p:nvGraphicFramePr>
        <p:xfrm>
          <a:off x="311150" y="1152525"/>
          <a:ext cx="8521700" cy="341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84286B-185B-644B-810E-5C73D7DF6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8A0E0-F8A0-4B55-9806-72A2B9E19F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175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140BD-8BB9-3C63-C015-6944453CF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Permasalahan</a:t>
            </a:r>
            <a:r>
              <a:rPr lang="en-US" dirty="0"/>
              <a:t> </a:t>
            </a:r>
            <a:r>
              <a:rPr lang="en-US" dirty="0" err="1"/>
              <a:t>kampus</a:t>
            </a:r>
            <a:r>
              <a:rPr lang="en-US" dirty="0"/>
              <a:t> </a:t>
            </a:r>
            <a:r>
              <a:rPr lang="en-US" dirty="0" err="1"/>
              <a:t>inklusi</a:t>
            </a:r>
            <a:r>
              <a:rPr lang="en-US" dirty="0"/>
              <a:t> di Indonesia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D3D153-BDB7-E53F-3380-5821638252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52474"/>
            <a:ext cx="8229600" cy="3698131"/>
          </a:xfrm>
        </p:spPr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id-ID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ahasiswa difabel merupakan individu yang perlu dikasihani dan merepotkan (Yusuf, 2015)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id-ID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osen merasa kesulitan mengajar </a:t>
            </a:r>
            <a:r>
              <a:rPr lang="en-US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(Aji </a:t>
            </a:r>
            <a:r>
              <a:rPr lang="en-US" sz="16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kusumo</a:t>
            </a:r>
            <a:r>
              <a:rPr lang="en-US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2017)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id-ID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Mahasiswa non disabilitas menunjukkan gesture menjauhi </a:t>
            </a:r>
            <a:r>
              <a:rPr lang="en-US" sz="16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komunikasi</a:t>
            </a:r>
            <a:r>
              <a:rPr lang="en-US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Difabel (Ajisuksmo, 2017)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id-ID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16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nerimaan</a:t>
            </a:r>
            <a:r>
              <a:rPr lang="id-ID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warga</a:t>
            </a:r>
            <a:r>
              <a:rPr lang="en-US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kampus</a:t>
            </a:r>
            <a:r>
              <a:rPr lang="en-US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masih</a:t>
            </a:r>
            <a:r>
              <a:rPr lang="id-ID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rendah dan belum semuanya positif (Setiati &amp; Yusuf, 2016)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id-ID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Individu dengan berkebutuhan khusus dianggap sebagai “ child as problem “ sehingga individu dianggap tidak bisa belajar (</a:t>
            </a:r>
            <a:r>
              <a:rPr lang="en-US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Ayu</a:t>
            </a:r>
            <a:r>
              <a:rPr lang="id-ID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2016)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id-ID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edical mindset yaitu menganggap individu penyandang disabilitas adalah orang yang cacat dan perlu kesembuhkan secara pribadi.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US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id-ID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urikulum pembelajaran yang tidak disesuaikan dengan kemampuan </a:t>
            </a:r>
            <a:r>
              <a:rPr lang="en-US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MBK </a:t>
            </a:r>
            <a:r>
              <a:rPr lang="id-ID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(Sastradiharja et al., 2020)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447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EC06A-1B68-E548-8F4D-AE7007DD8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PENDIDIKAN  TRADISIONAL VERSUS UDL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49F0D-2B15-A54F-A86E-76B893868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TRADISIONAL					UDL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B23B62-4685-1943-B3BC-505341079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8A0E0-F8A0-4B55-9806-72A2B9E19F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708875-E50D-6A48-9268-9E1ABDBBB8A2}"/>
              </a:ext>
            </a:extLst>
          </p:cNvPr>
          <p:cNvSpPr/>
          <p:nvPr/>
        </p:nvSpPr>
        <p:spPr>
          <a:xfrm>
            <a:off x="489285" y="1532021"/>
            <a:ext cx="3633537" cy="303685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v"/>
            </a:pP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Statis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err="1">
                <a:solidFill>
                  <a:schemeClr val="tx1"/>
                </a:solidFill>
              </a:rPr>
              <a:t>Mengevaluasi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kurikulum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err="1">
                <a:solidFill>
                  <a:schemeClr val="tx1"/>
                </a:solidFill>
              </a:rPr>
              <a:t>Mengikuti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pelajaran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sudah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tertulis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err="1">
                <a:solidFill>
                  <a:schemeClr val="tx1"/>
                </a:solidFill>
              </a:rPr>
              <a:t>Mengajarkan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kurikulum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sebagai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desain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err="1">
                <a:solidFill>
                  <a:schemeClr val="tx1"/>
                </a:solidFill>
              </a:rPr>
              <a:t>Dirancang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siswa</a:t>
            </a:r>
            <a:r>
              <a:rPr lang="en-US" dirty="0">
                <a:solidFill>
                  <a:schemeClr val="tx1"/>
                </a:solidFill>
              </a:rPr>
              <a:t> rata-rata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err="1">
                <a:solidFill>
                  <a:schemeClr val="tx1"/>
                </a:solidFill>
              </a:rPr>
              <a:t>Tidak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menganggap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siswa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berada</a:t>
            </a:r>
            <a:r>
              <a:rPr lang="en-US" dirty="0">
                <a:solidFill>
                  <a:schemeClr val="tx1"/>
                </a:solidFill>
              </a:rPr>
              <a:t> di Margin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err="1">
                <a:solidFill>
                  <a:schemeClr val="tx1"/>
                </a:solidFill>
              </a:rPr>
              <a:t>Mengabaikan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hambatan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F1EBBF-6EA3-2A4A-825E-CAF854DA288F}"/>
              </a:ext>
            </a:extLst>
          </p:cNvPr>
          <p:cNvSpPr/>
          <p:nvPr/>
        </p:nvSpPr>
        <p:spPr>
          <a:xfrm>
            <a:off x="5510463" y="1532019"/>
            <a:ext cx="3633537" cy="303685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 err="1">
                <a:solidFill>
                  <a:schemeClr val="tx1"/>
                </a:solidFill>
              </a:rPr>
              <a:t>Proaktif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dirty="0" err="1">
                <a:solidFill>
                  <a:schemeClr val="tx1"/>
                </a:solidFill>
              </a:rPr>
              <a:t>Mengevaluasi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lingkungan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kelas</a:t>
            </a:r>
            <a:r>
              <a:rPr lang="en-US" dirty="0">
                <a:solidFill>
                  <a:schemeClr val="tx1"/>
                </a:solidFill>
              </a:rPr>
              <a:t> dan </a:t>
            </a:r>
            <a:r>
              <a:rPr lang="en-US" dirty="0" err="1">
                <a:solidFill>
                  <a:schemeClr val="tx1"/>
                </a:solidFill>
              </a:rPr>
              <a:t>budaya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dirty="0" err="1">
                <a:solidFill>
                  <a:schemeClr val="tx1"/>
                </a:solidFill>
              </a:rPr>
              <a:t>Penuh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dengan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niat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dirty="0" err="1">
                <a:solidFill>
                  <a:schemeClr val="tx1"/>
                </a:solidFill>
              </a:rPr>
              <a:t>Merancang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instruksi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sebelum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kedatangan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siswa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dengan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pilihan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beranekaragam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dirty="0" err="1">
                <a:solidFill>
                  <a:schemeClr val="tx1"/>
                </a:solidFill>
              </a:rPr>
              <a:t>Dirancang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siswa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dari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semua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variabilitas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dirty="0" err="1">
                <a:solidFill>
                  <a:schemeClr val="tx1"/>
                </a:solidFill>
              </a:rPr>
              <a:t>Merencanakan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pembelajaran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semua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siswa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36EFE27D-AF95-2044-BA80-D1A97914EFAB}"/>
              </a:ext>
            </a:extLst>
          </p:cNvPr>
          <p:cNvSpPr/>
          <p:nvPr/>
        </p:nvSpPr>
        <p:spPr>
          <a:xfrm>
            <a:off x="4227095" y="2605135"/>
            <a:ext cx="1283368" cy="890621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11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EC06A-1B68-E548-8F4D-AE7007DD8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MERUBAH PELAJARAN TRADISIONAL MENJADI UDL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49F0D-2B15-A54F-A86E-76B893868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TRADISIONAL					UDL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B23B62-4685-1943-B3BC-505341079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8A0E0-F8A0-4B55-9806-72A2B9E19F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708875-E50D-6A48-9268-9E1ABDBBB8A2}"/>
              </a:ext>
            </a:extLst>
          </p:cNvPr>
          <p:cNvSpPr/>
          <p:nvPr/>
        </p:nvSpPr>
        <p:spPr>
          <a:xfrm>
            <a:off x="489285" y="1532021"/>
            <a:ext cx="3633537" cy="303685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v"/>
            </a:pPr>
            <a:r>
              <a:rPr lang="en-US" dirty="0" err="1">
                <a:solidFill>
                  <a:schemeClr val="tx1"/>
                </a:solidFill>
              </a:rPr>
              <a:t>Rutinitas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kelas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monoton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chemeClr val="tx1"/>
                </a:solidFill>
              </a:rPr>
              <a:t>ceramah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menyalin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mencari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bahan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err="1">
                <a:solidFill>
                  <a:schemeClr val="tx1"/>
                </a:solidFill>
              </a:rPr>
              <a:t>Membaca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dalam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hati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menyelesaikan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tugas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individu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err="1">
                <a:solidFill>
                  <a:schemeClr val="tx1"/>
                </a:solidFill>
              </a:rPr>
              <a:t>Mahasiswa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bingung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kewalahan</a:t>
            </a:r>
            <a:r>
              <a:rPr lang="en-US" dirty="0">
                <a:solidFill>
                  <a:schemeClr val="tx1"/>
                </a:solidFill>
              </a:rPr>
              <a:t> dan </a:t>
            </a:r>
            <a:r>
              <a:rPr lang="en-US" dirty="0" err="1">
                <a:solidFill>
                  <a:schemeClr val="tx1"/>
                </a:solidFill>
              </a:rPr>
              <a:t>bosan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terhadap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berbagai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tugas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F1EBBF-6EA3-2A4A-825E-CAF854DA288F}"/>
              </a:ext>
            </a:extLst>
          </p:cNvPr>
          <p:cNvSpPr/>
          <p:nvPr/>
        </p:nvSpPr>
        <p:spPr>
          <a:xfrm>
            <a:off x="5510463" y="1532019"/>
            <a:ext cx="3633537" cy="303685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 err="1">
                <a:solidFill>
                  <a:schemeClr val="tx1"/>
                </a:solidFill>
              </a:rPr>
              <a:t>Berpikir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berpasangan</a:t>
            </a:r>
            <a:r>
              <a:rPr lang="en-US" dirty="0">
                <a:solidFill>
                  <a:schemeClr val="tx1"/>
                </a:solidFill>
              </a:rPr>
              <a:t> , </a:t>
            </a:r>
            <a:r>
              <a:rPr lang="en-US" dirty="0" err="1">
                <a:solidFill>
                  <a:schemeClr val="tx1"/>
                </a:solidFill>
              </a:rPr>
              <a:t>berbagi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dirty="0" err="1">
                <a:solidFill>
                  <a:schemeClr val="tx1"/>
                </a:solidFill>
              </a:rPr>
              <a:t>Berikan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pilihan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pekerjaan</a:t>
            </a:r>
            <a:r>
              <a:rPr lang="en-US" dirty="0">
                <a:solidFill>
                  <a:schemeClr val="tx1"/>
                </a:solidFill>
              </a:rPr>
              <a:t> mana yang </a:t>
            </a:r>
            <a:r>
              <a:rPr lang="en-US" dirty="0" err="1">
                <a:solidFill>
                  <a:schemeClr val="tx1"/>
                </a:solidFill>
              </a:rPr>
              <a:t>akan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diselesaikan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dirty="0" err="1">
                <a:solidFill>
                  <a:schemeClr val="tx1"/>
                </a:solidFill>
              </a:rPr>
              <a:t>Lakukan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diskusi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kelompok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fasilitasi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diskusi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Minta </a:t>
            </a:r>
            <a:r>
              <a:rPr lang="en-US" dirty="0" err="1">
                <a:solidFill>
                  <a:schemeClr val="tx1"/>
                </a:solidFill>
              </a:rPr>
              <a:t>mahasiswa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menuliskan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pemikirannya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Minta </a:t>
            </a:r>
            <a:r>
              <a:rPr lang="en-US" dirty="0" err="1">
                <a:solidFill>
                  <a:schemeClr val="tx1"/>
                </a:solidFill>
              </a:rPr>
              <a:t>mahasiswa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merenungkan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bagaimana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perasaannya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36EFE27D-AF95-2044-BA80-D1A97914EFAB}"/>
              </a:ext>
            </a:extLst>
          </p:cNvPr>
          <p:cNvSpPr/>
          <p:nvPr/>
        </p:nvSpPr>
        <p:spPr>
          <a:xfrm>
            <a:off x="4227095" y="2605135"/>
            <a:ext cx="1283368" cy="890621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31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C4FC9-A36D-9F42-8361-175290A9C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MERENCANAKAN PEMBELAJARAN UDL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FAA7DB-9C37-6346-A1C9-3415F7AC07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Mulailah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mengapa</a:t>
            </a:r>
            <a:r>
              <a:rPr lang="en-US" dirty="0"/>
              <a:t>…</a:t>
            </a:r>
            <a:r>
              <a:rPr lang="en-US" dirty="0" err="1"/>
              <a:t>mengapa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?</a:t>
            </a:r>
          </a:p>
          <a:p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melampaui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</a:p>
          <a:p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diketahui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menvcapai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bisakah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pilihan</a:t>
            </a:r>
            <a:r>
              <a:rPr lang="en-US" dirty="0"/>
              <a:t> </a:t>
            </a:r>
            <a:r>
              <a:rPr lang="en-US" dirty="0" err="1"/>
              <a:t>konten</a:t>
            </a:r>
            <a:r>
              <a:rPr lang="en-US" dirty="0"/>
              <a:t> yang </a:t>
            </a:r>
            <a:r>
              <a:rPr lang="en-US" dirty="0" err="1"/>
              <a:t>sesuai</a:t>
            </a:r>
            <a:endParaRPr lang="en-US" dirty="0"/>
          </a:p>
          <a:p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memantau</a:t>
            </a:r>
            <a:r>
              <a:rPr lang="en-US" dirty="0"/>
              <a:t> </a:t>
            </a:r>
            <a:r>
              <a:rPr lang="en-US" dirty="0" err="1"/>
              <a:t>kemajuan</a:t>
            </a:r>
            <a:r>
              <a:rPr lang="en-US" dirty="0"/>
              <a:t> </a:t>
            </a:r>
            <a:r>
              <a:rPr lang="en-US" dirty="0" err="1"/>
              <a:t>mereka</a:t>
            </a:r>
            <a:endParaRPr lang="en-US" dirty="0"/>
          </a:p>
          <a:p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umpan</a:t>
            </a:r>
            <a:r>
              <a:rPr lang="en-US" dirty="0"/>
              <a:t> </a:t>
            </a:r>
            <a:r>
              <a:rPr lang="en-US" dirty="0" err="1"/>
              <a:t>balik</a:t>
            </a:r>
            <a:endParaRPr lang="en-US" dirty="0"/>
          </a:p>
          <a:p>
            <a:r>
              <a:rPr lang="en-US" dirty="0" err="1"/>
              <a:t>Berikan</a:t>
            </a:r>
            <a:r>
              <a:rPr lang="en-US" dirty="0"/>
              <a:t> </a:t>
            </a:r>
            <a:r>
              <a:rPr lang="en-US" dirty="0" err="1"/>
              <a:t>pilihan</a:t>
            </a:r>
            <a:r>
              <a:rPr lang="en-US" dirty="0"/>
              <a:t> </a:t>
            </a:r>
            <a:r>
              <a:rPr lang="en-US" dirty="0" err="1"/>
              <a:t>konten</a:t>
            </a:r>
            <a:r>
              <a:rPr lang="en-US" dirty="0"/>
              <a:t> mana yang </a:t>
            </a:r>
            <a:r>
              <a:rPr lang="en-US" dirty="0" err="1"/>
              <a:t>cocok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mereka</a:t>
            </a:r>
            <a:endParaRPr lang="en-US" dirty="0"/>
          </a:p>
          <a:p>
            <a:r>
              <a:rPr lang="en-US" dirty="0" err="1"/>
              <a:t>Pastikan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baik</a:t>
            </a:r>
            <a:endParaRPr lang="en-US" dirty="0"/>
          </a:p>
          <a:p>
            <a:r>
              <a:rPr lang="en-US" dirty="0" err="1"/>
              <a:t>Pastikan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terlibat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aktif</a:t>
            </a:r>
            <a:endParaRPr lang="en-US" dirty="0"/>
          </a:p>
          <a:p>
            <a:r>
              <a:rPr lang="en-US" dirty="0" err="1"/>
              <a:t>Pastikan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terpenuhi</a:t>
            </a:r>
            <a:r>
              <a:rPr lang="en-US" dirty="0"/>
              <a:t> </a:t>
            </a:r>
            <a:r>
              <a:rPr lang="en-US" dirty="0" err="1"/>
              <a:t>kebutuhannya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833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mpany name&#10;&#10;Description automatically generate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5"/>
          <a:stretch>
            <a:fillRect/>
          </a:stretch>
        </p:blipFill>
        <p:spPr>
          <a:xfrm>
            <a:off x="0" y="915670"/>
            <a:ext cx="2822575" cy="178371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87630" y="123825"/>
            <a:ext cx="8676005" cy="138747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PRINSIP…. UDL</a:t>
            </a:r>
          </a:p>
        </p:txBody>
      </p:sp>
      <p:sp>
        <p:nvSpPr>
          <p:cNvPr id="6" name="Oval 5"/>
          <p:cNvSpPr/>
          <p:nvPr/>
        </p:nvSpPr>
        <p:spPr>
          <a:xfrm>
            <a:off x="2166052" y="1419622"/>
            <a:ext cx="1008112" cy="1008112"/>
          </a:xfrm>
          <a:prstGeom prst="ellipse">
            <a:avLst/>
          </a:prstGeom>
          <a:solidFill>
            <a:schemeClr val="bg1"/>
          </a:solidFill>
          <a:ln w="41275">
            <a:solidFill>
              <a:srgbClr val="69B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What</a:t>
            </a:r>
          </a:p>
        </p:txBody>
      </p:sp>
      <p:sp>
        <p:nvSpPr>
          <p:cNvPr id="7" name="Oval 6"/>
          <p:cNvSpPr/>
          <p:nvPr/>
        </p:nvSpPr>
        <p:spPr>
          <a:xfrm>
            <a:off x="4625256" y="1419622"/>
            <a:ext cx="1008112" cy="1008112"/>
          </a:xfrm>
          <a:prstGeom prst="ellipse">
            <a:avLst/>
          </a:prstGeom>
          <a:solidFill>
            <a:schemeClr val="bg1"/>
          </a:solidFill>
          <a:ln w="41275">
            <a:solidFill>
              <a:srgbClr val="69B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How</a:t>
            </a:r>
          </a:p>
        </p:txBody>
      </p:sp>
      <p:sp>
        <p:nvSpPr>
          <p:cNvPr id="8" name="Oval 7"/>
          <p:cNvSpPr/>
          <p:nvPr/>
        </p:nvSpPr>
        <p:spPr>
          <a:xfrm>
            <a:off x="7084460" y="1419622"/>
            <a:ext cx="1008112" cy="1008112"/>
          </a:xfrm>
          <a:prstGeom prst="ellipse">
            <a:avLst/>
          </a:prstGeom>
          <a:solidFill>
            <a:schemeClr val="bg1"/>
          </a:solidFill>
          <a:ln w="41275">
            <a:solidFill>
              <a:srgbClr val="69B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Why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543052" y="2562918"/>
            <a:ext cx="2254112" cy="1810191"/>
            <a:chOff x="3017860" y="4363106"/>
            <a:chExt cx="1654565" cy="1810191"/>
          </a:xfrm>
        </p:grpSpPr>
        <p:sp>
          <p:nvSpPr>
            <p:cNvPr id="11" name="TextBox 10"/>
            <p:cNvSpPr txBox="1"/>
            <p:nvPr/>
          </p:nvSpPr>
          <p:spPr>
            <a:xfrm>
              <a:off x="3017860" y="4909553"/>
              <a:ext cx="1654564" cy="12637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GB" sz="12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Menyediakan</a:t>
              </a:r>
              <a:r>
                <a:rPr lang="en-GB" sz="12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media </a:t>
              </a:r>
              <a:r>
                <a:rPr lang="en-GB" sz="12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informasi</a:t>
              </a:r>
              <a:r>
                <a:rPr lang="en-GB" sz="12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2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dalam</a:t>
              </a:r>
              <a:r>
                <a:rPr lang="en-GB" sz="12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2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lebih</a:t>
              </a:r>
              <a:r>
                <a:rPr lang="en-GB" sz="12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2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dari</a:t>
              </a:r>
              <a:r>
                <a:rPr lang="en-GB" sz="12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2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satu</a:t>
              </a:r>
              <a:r>
                <a:rPr lang="en-GB" sz="12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2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bentuk</a:t>
              </a:r>
              <a:r>
                <a:rPr lang="en-GB" sz="12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. </a:t>
              </a:r>
              <a:r>
                <a:rPr lang="en-GB" sz="12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Misalnya</a:t>
              </a:r>
              <a:r>
                <a:rPr lang="en-GB" sz="12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, </a:t>
              </a:r>
              <a:r>
                <a:rPr lang="en-GB" sz="12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tidak</a:t>
              </a:r>
              <a:r>
                <a:rPr lang="en-GB" sz="12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2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hanya</a:t>
              </a:r>
              <a:r>
                <a:rPr lang="en-GB" sz="12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2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buku</a:t>
              </a:r>
              <a:r>
                <a:rPr lang="en-GB" sz="12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 </a:t>
              </a:r>
              <a:r>
                <a:rPr lang="en-GB" sz="12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pelajaran</a:t>
              </a:r>
              <a:r>
                <a:rPr lang="en-GB" sz="12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2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dengan</a:t>
              </a:r>
              <a:r>
                <a:rPr lang="en-GB" sz="12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format visual, </a:t>
              </a:r>
              <a:r>
                <a:rPr lang="en-GB" sz="12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tapi</a:t>
              </a:r>
              <a:r>
                <a:rPr lang="en-GB" sz="12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juga </a:t>
              </a:r>
              <a:r>
                <a:rPr lang="en-GB" sz="12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dalam</a:t>
              </a:r>
              <a:r>
                <a:rPr lang="en-GB" sz="12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format </a:t>
              </a:r>
              <a:r>
                <a:rPr lang="en-GB" sz="1200" dirty="0">
                  <a:solidFill>
                    <a:schemeClr val="tx1"/>
                  </a:solidFill>
                  <a:ea typeface="Times New Roman" panose="02020603050405020304" charset="0"/>
                  <a:cs typeface="Times New Roman" panose="02020603050405020304" charset="0"/>
                </a:rPr>
                <a:t>a</a:t>
              </a:r>
              <a:r>
                <a:rPr lang="en-GB" sz="12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udio, video, dan </a:t>
              </a:r>
              <a:r>
                <a:rPr lang="en-GB" sz="12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jenis</a:t>
              </a:r>
              <a:r>
                <a:rPr lang="en-GB" sz="12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2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lainnya</a:t>
              </a:r>
              <a:r>
                <a:rPr lang="en-GB" sz="12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.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017860" y="4363106"/>
              <a:ext cx="16545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Representasi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002256" y="2478512"/>
            <a:ext cx="2254112" cy="2074750"/>
            <a:chOff x="3017860" y="4363106"/>
            <a:chExt cx="1654565" cy="2074750"/>
          </a:xfrm>
        </p:grpSpPr>
        <p:sp>
          <p:nvSpPr>
            <p:cNvPr id="14" name="TextBox 13"/>
            <p:cNvSpPr txBox="1"/>
            <p:nvPr/>
          </p:nvSpPr>
          <p:spPr>
            <a:xfrm>
              <a:off x="3017860" y="4909553"/>
              <a:ext cx="1654564" cy="15283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Memberi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siswa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lebih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dari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satu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cara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untuk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berinteraksi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dengan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materi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dan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menunjukkan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apa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yang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telah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mereka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pelajari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.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Contohnya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,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siswa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boleh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memilih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antara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mengambil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tes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tertulis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,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presentasi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lisan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,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atau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melakukan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proyek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 </a:t>
              </a:r>
              <a:r>
                <a:rPr lang="en-GB" sz="1100" dirty="0" err="1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kelompok</a:t>
              </a:r>
              <a:r>
                <a:rPr lang="en-GB" sz="1100" dirty="0">
                  <a:solidFill>
                    <a:schemeClr val="tx1"/>
                  </a:solidFill>
                  <a:effectLst/>
                  <a:ea typeface="Times New Roman" panose="02020603050405020304" charset="0"/>
                  <a:cs typeface="Times New Roman" panose="02020603050405020304" charset="0"/>
                </a:rPr>
                <a:t>.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017860" y="4363106"/>
              <a:ext cx="16545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Aksi</a:t>
              </a:r>
              <a:r>
                <a:rPr lang="en-US" altLang="ko-KR" sz="16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dan </a:t>
              </a:r>
              <a:r>
                <a:rPr lang="en-US" altLang="ko-KR" sz="16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Ekspresi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461460" y="2562918"/>
            <a:ext cx="2254112" cy="1746776"/>
            <a:chOff x="3017860" y="4363106"/>
            <a:chExt cx="1654565" cy="1746776"/>
          </a:xfrm>
        </p:grpSpPr>
        <p:sp>
          <p:nvSpPr>
            <p:cNvPr id="17" name="TextBox 16"/>
            <p:cNvSpPr txBox="1"/>
            <p:nvPr/>
          </p:nvSpPr>
          <p:spPr>
            <a:xfrm>
              <a:off x="3017860" y="4909553"/>
              <a:ext cx="1654564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 err="1">
                  <a:solidFill>
                    <a:schemeClr val="tx1"/>
                  </a:solidFill>
                </a:rPr>
                <a:t>M</a:t>
              </a:r>
              <a:r>
                <a:rPr lang="en-GB" sz="1200" b="0" i="0" dirty="0" err="1">
                  <a:solidFill>
                    <a:schemeClr val="tx1"/>
                  </a:solidFill>
                  <a:effectLst/>
                </a:rPr>
                <a:t>emberi</a:t>
              </a:r>
              <a:r>
                <a:rPr lang="en-GB" sz="1200" b="0" i="0" dirty="0">
                  <a:solidFill>
                    <a:schemeClr val="tx1"/>
                  </a:solidFill>
                  <a:effectLst/>
                </a:rPr>
                <a:t> </a:t>
              </a:r>
              <a:r>
                <a:rPr lang="en-GB" sz="1200" b="0" i="0" dirty="0" err="1">
                  <a:solidFill>
                    <a:schemeClr val="tx1"/>
                  </a:solidFill>
                  <a:effectLst/>
                </a:rPr>
                <a:t>kesempatan</a:t>
              </a:r>
              <a:r>
                <a:rPr lang="en-GB" sz="1200" b="0" i="0" dirty="0">
                  <a:solidFill>
                    <a:schemeClr val="tx1"/>
                  </a:solidFill>
                  <a:effectLst/>
                </a:rPr>
                <a:t> </a:t>
              </a:r>
              <a:r>
                <a:rPr lang="en-GB" sz="1200" b="0" i="0" dirty="0" err="1">
                  <a:solidFill>
                    <a:schemeClr val="tx1"/>
                  </a:solidFill>
                  <a:effectLst/>
                </a:rPr>
                <a:t>kepada</a:t>
              </a:r>
              <a:r>
                <a:rPr lang="en-GB" sz="1200" b="0" i="0" dirty="0">
                  <a:solidFill>
                    <a:schemeClr val="tx1"/>
                  </a:solidFill>
                  <a:effectLst/>
                </a:rPr>
                <a:t> para </a:t>
              </a:r>
              <a:r>
                <a:rPr lang="en-GB" sz="1200" b="0" i="0" dirty="0" err="1">
                  <a:solidFill>
                    <a:schemeClr val="tx1"/>
                  </a:solidFill>
                  <a:effectLst/>
                </a:rPr>
                <a:t>siswa</a:t>
              </a:r>
              <a:r>
                <a:rPr lang="en-GB" sz="1200" b="0" i="0" dirty="0">
                  <a:solidFill>
                    <a:schemeClr val="tx1"/>
                  </a:solidFill>
                  <a:effectLst/>
                </a:rPr>
                <a:t> </a:t>
              </a:r>
              <a:r>
                <a:rPr lang="en-GB" sz="1200" b="0" i="0" dirty="0" err="1">
                  <a:solidFill>
                    <a:schemeClr val="tx1"/>
                  </a:solidFill>
                  <a:effectLst/>
                </a:rPr>
                <a:t>untuk</a:t>
              </a:r>
              <a:r>
                <a:rPr lang="en-GB" sz="1200" b="0" i="0" dirty="0">
                  <a:solidFill>
                    <a:schemeClr val="tx1"/>
                  </a:solidFill>
                  <a:effectLst/>
                </a:rPr>
                <a:t> </a:t>
              </a:r>
              <a:r>
                <a:rPr lang="en-GB" sz="1200" b="0" i="0" dirty="0" err="1">
                  <a:solidFill>
                    <a:schemeClr val="tx1"/>
                  </a:solidFill>
                  <a:effectLst/>
                </a:rPr>
                <a:t>mempresentasikan</a:t>
              </a:r>
              <a:r>
                <a:rPr lang="en-GB" sz="1200" b="0" i="0" dirty="0">
                  <a:solidFill>
                    <a:schemeClr val="tx1"/>
                  </a:solidFill>
                  <a:effectLst/>
                </a:rPr>
                <a:t> </a:t>
              </a:r>
              <a:r>
                <a:rPr lang="en-GB" sz="1200" b="0" i="0" dirty="0" err="1">
                  <a:solidFill>
                    <a:schemeClr val="tx1"/>
                  </a:solidFill>
                  <a:effectLst/>
                </a:rPr>
                <a:t>hasil</a:t>
              </a:r>
              <a:r>
                <a:rPr lang="en-GB" sz="1200" b="0" i="0" dirty="0">
                  <a:solidFill>
                    <a:schemeClr val="tx1"/>
                  </a:solidFill>
                  <a:effectLst/>
                </a:rPr>
                <a:t> </a:t>
              </a:r>
              <a:r>
                <a:rPr lang="en-GB" sz="1200" b="0" i="0" dirty="0" err="1">
                  <a:solidFill>
                    <a:schemeClr val="tx1"/>
                  </a:solidFill>
                  <a:effectLst/>
                </a:rPr>
                <a:t>percobaan</a:t>
              </a:r>
              <a:r>
                <a:rPr lang="en-GB" sz="1200" b="0" i="0" dirty="0">
                  <a:solidFill>
                    <a:schemeClr val="tx1"/>
                  </a:solidFill>
                  <a:effectLst/>
                </a:rPr>
                <a:t>, </a:t>
              </a:r>
              <a:r>
                <a:rPr lang="en-GB" sz="1200" b="0" i="0" dirty="0" err="1">
                  <a:solidFill>
                    <a:schemeClr val="tx1"/>
                  </a:solidFill>
                  <a:effectLst/>
                </a:rPr>
                <a:t>membuka</a:t>
              </a:r>
              <a:r>
                <a:rPr lang="en-GB" sz="1200" b="0" i="0" dirty="0">
                  <a:solidFill>
                    <a:schemeClr val="tx1"/>
                  </a:solidFill>
                  <a:effectLst/>
                </a:rPr>
                <a:t> </a:t>
              </a:r>
              <a:r>
                <a:rPr lang="en-GB" sz="1200" b="0" i="0" dirty="0" err="1">
                  <a:solidFill>
                    <a:schemeClr val="tx1"/>
                  </a:solidFill>
                  <a:effectLst/>
                </a:rPr>
                <a:t>berdiskusi</a:t>
              </a:r>
              <a:r>
                <a:rPr lang="en-GB" sz="1200" b="0" i="0" dirty="0">
                  <a:solidFill>
                    <a:schemeClr val="tx1"/>
                  </a:solidFill>
                  <a:effectLst/>
                </a:rPr>
                <a:t> dan </a:t>
              </a:r>
              <a:r>
                <a:rPr lang="en-GB" sz="1200" b="0" i="0" dirty="0" err="1">
                  <a:solidFill>
                    <a:schemeClr val="tx1"/>
                  </a:solidFill>
                  <a:effectLst/>
                </a:rPr>
                <a:t>membiarkan</a:t>
              </a:r>
              <a:r>
                <a:rPr lang="en-GB" sz="1200" b="0" i="0" dirty="0">
                  <a:solidFill>
                    <a:schemeClr val="tx1"/>
                  </a:solidFill>
                  <a:effectLst/>
                </a:rPr>
                <a:t> </a:t>
              </a:r>
              <a:r>
                <a:rPr lang="en-GB" sz="1200" dirty="0" err="1">
                  <a:solidFill>
                    <a:schemeClr val="tx1"/>
                  </a:solidFill>
                </a:rPr>
                <a:t>mereka</a:t>
              </a:r>
              <a:r>
                <a:rPr lang="en-GB" sz="1200" dirty="0">
                  <a:solidFill>
                    <a:schemeClr val="tx1"/>
                  </a:solidFill>
                </a:rPr>
                <a:t> </a:t>
              </a:r>
              <a:r>
                <a:rPr lang="en-GB" sz="1200" b="0" i="0" dirty="0" err="1">
                  <a:solidFill>
                    <a:schemeClr val="tx1"/>
                  </a:solidFill>
                  <a:effectLst/>
                </a:rPr>
                <a:t>untuk</a:t>
              </a:r>
              <a:r>
                <a:rPr lang="en-GB" sz="1200" b="0" i="0" dirty="0">
                  <a:solidFill>
                    <a:schemeClr val="tx1"/>
                  </a:solidFill>
                  <a:effectLst/>
                </a:rPr>
                <a:t> </a:t>
              </a:r>
              <a:r>
                <a:rPr lang="en-GB" sz="1200" b="0" i="0" dirty="0" err="1">
                  <a:solidFill>
                    <a:schemeClr val="tx1"/>
                  </a:solidFill>
                  <a:effectLst/>
                </a:rPr>
                <a:t>menanggapi</a:t>
              </a:r>
              <a:r>
                <a:rPr lang="en-GB" sz="1200" b="0" i="0" dirty="0">
                  <a:solidFill>
                    <a:schemeClr val="tx1"/>
                  </a:solidFill>
                  <a:effectLst/>
                </a:rPr>
                <a:t> guru dan </a:t>
              </a:r>
              <a:r>
                <a:rPr lang="en-GB" sz="1200" b="0" i="0" dirty="0" err="1">
                  <a:solidFill>
                    <a:schemeClr val="tx1"/>
                  </a:solidFill>
                  <a:effectLst/>
                </a:rPr>
                <a:t>temannya</a:t>
              </a:r>
              <a:r>
                <a:rPr lang="en-GB" sz="1200" b="0" i="0" dirty="0">
                  <a:solidFill>
                    <a:schemeClr val="tx1"/>
                  </a:solidFill>
                  <a:effectLst/>
                </a:rPr>
                <a:t>.</a:t>
              </a:r>
              <a:endParaRPr lang="en-GB" altLang="ko-KR" sz="1200" b="0" i="0" dirty="0"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017860" y="4363106"/>
              <a:ext cx="16545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Keterlibatan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5CF64-D8F1-458C-8C97-2929131D4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9928"/>
            <a:ext cx="8229600" cy="572700"/>
          </a:xfrm>
        </p:spPr>
        <p:txBody>
          <a:bodyPr/>
          <a:lstStyle/>
          <a:p>
            <a:r>
              <a:rPr lang="en-US" dirty="0"/>
              <a:t>IMPLEMENTASI UDL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93D9E3-64B2-40D1-8D16-BD7C9BD028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86538" y="2289712"/>
            <a:ext cx="8229600" cy="34164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6E81870-9DE0-422D-BD59-3884E6E03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775" y="649962"/>
            <a:ext cx="8049026" cy="1368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11430" indent="457200" algn="just">
              <a:lnSpc>
                <a:spcPct val="107000"/>
              </a:lnSpc>
              <a:spcAft>
                <a:spcPts val="800"/>
              </a:spcAft>
            </a:pP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Tahap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pertama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yaitu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explore/ </a:t>
            </a:r>
            <a:r>
              <a:rPr lang="en-US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mengeksplorasi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tahap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kedua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prepare/</a:t>
            </a:r>
            <a:r>
              <a:rPr lang="en-US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menyiapkan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, </a:t>
            </a:r>
          </a:p>
          <a:p>
            <a:pPr marR="11430" indent="457200" algn="just">
              <a:lnSpc>
                <a:spcPct val="107000"/>
              </a:lnSpc>
              <a:spcAft>
                <a:spcPts val="800"/>
              </a:spcAft>
            </a:pP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tahap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ketiga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integrate/</a:t>
            </a:r>
            <a:r>
              <a:rPr lang="en-US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mengintegrasikan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,</a:t>
            </a:r>
          </a:p>
          <a:p>
            <a:pPr marR="11430" indent="457200" algn="just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tahap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keempat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scale/</a:t>
            </a:r>
            <a:r>
              <a:rPr lang="en-US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mempertimbangkan</a:t>
            </a:r>
            <a:r>
              <a:rPr lang="en-U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dan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tahap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kelima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yaitu</a:t>
            </a:r>
            <a:r>
              <a:rPr lang="en-US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optimize/</a:t>
            </a:r>
            <a:r>
              <a:rPr lang="en-US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mengoptimalisasikan</a:t>
            </a:r>
            <a:r>
              <a:rPr lang="en-US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.</a:t>
            </a:r>
            <a:endParaRPr lang="en-ID" b="1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image84.jpg">
            <a:extLst>
              <a:ext uri="{FF2B5EF4-FFF2-40B4-BE49-F238E27FC236}">
                <a16:creationId xmlns:a16="http://schemas.microsoft.com/office/drawing/2014/main" id="{26B5407F-D32C-4689-92D5-29892030F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159" y="1747499"/>
            <a:ext cx="3735004" cy="305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77A61201-2327-4681-9E46-F8C5D68CA6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0272" y="4867543"/>
            <a:ext cx="5770710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1" i="0" u="sng" strike="noStrike" cap="none" normalizeH="0" baseline="0" dirty="0">
                <a:ln>
                  <a:noFill/>
                </a:ln>
                <a:solidFill>
                  <a:srgbClr val="0000EE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Figure 1-2:</a:t>
            </a:r>
            <a:r>
              <a:rPr kumimoji="0" lang="en-GB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UDL Implementation Process. </a:t>
            </a:r>
            <a:r>
              <a:rPr kumimoji="0" lang="en-GB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©</a:t>
            </a:r>
            <a:r>
              <a:rPr kumimoji="0" lang="en-GB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CAST, 2014. Used with permission</a:t>
            </a: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161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51109-C401-4BC8-98BE-474B7BC44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/>
              <a:t>Eksplorasi</a:t>
            </a:r>
            <a:r>
              <a:rPr lang="en-US" sz="2400" dirty="0"/>
              <a:t> (</a:t>
            </a:r>
            <a:r>
              <a:rPr lang="en-US" sz="2400" dirty="0" err="1"/>
              <a:t>mengkaitkan</a:t>
            </a:r>
            <a:r>
              <a:rPr lang="en-US" sz="2400" dirty="0"/>
              <a:t> </a:t>
            </a:r>
            <a:r>
              <a:rPr lang="en-US" sz="2400" dirty="0" err="1"/>
              <a:t>materi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kehidupan</a:t>
            </a:r>
            <a:r>
              <a:rPr lang="en-US" sz="2400" dirty="0"/>
              <a:t> </a:t>
            </a:r>
            <a:r>
              <a:rPr lang="en-US" sz="2400" dirty="0" err="1"/>
              <a:t>sehari-hari</a:t>
            </a:r>
            <a:r>
              <a:rPr lang="en-US" sz="2400" dirty="0"/>
              <a:t>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motivasi</a:t>
            </a:r>
            <a:r>
              <a:rPr lang="en-US" sz="2400" dirty="0"/>
              <a:t> dan </a:t>
            </a:r>
            <a:r>
              <a:rPr lang="en-US" sz="2400" dirty="0" err="1"/>
              <a:t>appersepsi</a:t>
            </a:r>
            <a:endParaRPr lang="en-ID" sz="240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DE8B1EB-10F5-4B60-83C4-1A92B26673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9053764"/>
              </p:ext>
            </p:extLst>
          </p:nvPr>
        </p:nvGraphicFramePr>
        <p:xfrm>
          <a:off x="457200" y="1152475"/>
          <a:ext cx="8229600" cy="341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47290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51109-C401-4BC8-98BE-474B7BC44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Prepare/</a:t>
            </a:r>
            <a:r>
              <a:rPr lang="en-US" sz="2400" dirty="0" err="1"/>
              <a:t>menyiapkan</a:t>
            </a:r>
            <a:endParaRPr lang="en-ID" sz="240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DE8B1EB-10F5-4B60-83C4-1A92B26673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0192013"/>
              </p:ext>
            </p:extLst>
          </p:nvPr>
        </p:nvGraphicFramePr>
        <p:xfrm>
          <a:off x="457200" y="1152475"/>
          <a:ext cx="8229600" cy="341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5190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66B4C-0D9B-4990-88D4-643EF88B5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Mengintegrasikan</a:t>
            </a:r>
            <a:r>
              <a:rPr lang="en-US" dirty="0"/>
              <a:t> </a:t>
            </a:r>
            <a:endParaRPr lang="en-ID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56ED3318-D9F6-4D88-86C8-956FE777D0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6456291"/>
              </p:ext>
            </p:extLst>
          </p:nvPr>
        </p:nvGraphicFramePr>
        <p:xfrm>
          <a:off x="457200" y="1152475"/>
          <a:ext cx="8229600" cy="341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4628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97E5C-AC11-4611-A457-4CD94C690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Mempertimbangkan</a:t>
            </a:r>
            <a:r>
              <a:rPr lang="en-US" dirty="0"/>
              <a:t> (Scale)</a:t>
            </a:r>
            <a:endParaRPr lang="en-ID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4712060-25E4-45B1-972A-EEFA5E8301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303765"/>
              </p:ext>
            </p:extLst>
          </p:nvPr>
        </p:nvGraphicFramePr>
        <p:xfrm>
          <a:off x="457200" y="1152475"/>
          <a:ext cx="8229600" cy="341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604496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97E5C-AC11-4611-A457-4CD94C690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Mengoptimalisasi</a:t>
            </a:r>
            <a:r>
              <a:rPr lang="en-US" dirty="0"/>
              <a:t> (Optimize)</a:t>
            </a:r>
            <a:endParaRPr lang="en-ID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4712060-25E4-45B1-972A-EEFA5E8301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3896857"/>
              </p:ext>
            </p:extLst>
          </p:nvPr>
        </p:nvGraphicFramePr>
        <p:xfrm>
          <a:off x="457200" y="1152475"/>
          <a:ext cx="8229600" cy="341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95543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5E335-3817-7043-A64D-B97487A2D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MENGATASI HAMBATAN BELAJAR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68A86-5F95-9442-ABA5-D10A4A148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52400" indent="0">
              <a:buNone/>
            </a:pPr>
            <a:r>
              <a:rPr lang="en-US" dirty="0"/>
              <a:t>1. HAMBATAN AFEKTIF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C687C-6667-474D-B867-DD6A21128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8A0E0-F8A0-4B55-9806-72A2B9E19F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BB6918-5ADC-A24B-965A-B1122652563E}"/>
              </a:ext>
            </a:extLst>
          </p:cNvPr>
          <p:cNvSpPr/>
          <p:nvPr/>
        </p:nvSpPr>
        <p:spPr>
          <a:xfrm>
            <a:off x="593558" y="1524000"/>
            <a:ext cx="2767263" cy="304487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SISWA TIDAK MEMAHAMI TUJUAN PEMBELAJARAN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err="1">
                <a:solidFill>
                  <a:schemeClr val="tx1"/>
                </a:solidFill>
              </a:rPr>
              <a:t>Tugas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terlalu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mudah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atau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terlalu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sulit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err="1">
                <a:solidFill>
                  <a:schemeClr val="tx1"/>
                </a:solidFill>
              </a:rPr>
              <a:t>Tugas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tidak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bermakna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bagi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siswa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err="1">
                <a:solidFill>
                  <a:schemeClr val="tx1"/>
                </a:solidFill>
              </a:rPr>
              <a:t>Materi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pelajaran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dianggap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membosankan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err="1">
                <a:solidFill>
                  <a:schemeClr val="tx1"/>
                </a:solidFill>
              </a:rPr>
              <a:t>Siswa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malu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089AA49-7CCC-4B4A-AFF2-D34083219136}"/>
              </a:ext>
            </a:extLst>
          </p:cNvPr>
          <p:cNvSpPr/>
          <p:nvPr/>
        </p:nvSpPr>
        <p:spPr>
          <a:xfrm>
            <a:off x="5181601" y="1320349"/>
            <a:ext cx="3577390" cy="324852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ü"/>
            </a:pPr>
            <a:r>
              <a:rPr lang="en-US" dirty="0" err="1">
                <a:solidFill>
                  <a:schemeClr val="tx1"/>
                </a:solidFill>
              </a:rPr>
              <a:t>Tawarkan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siswa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kiat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tentang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cara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tetap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termotivasi</a:t>
            </a:r>
            <a:r>
              <a:rPr lang="en-US" dirty="0">
                <a:solidFill>
                  <a:schemeClr val="tx1"/>
                </a:solidFill>
              </a:rPr>
              <a:t> &amp; </a:t>
            </a:r>
            <a:r>
              <a:rPr lang="en-US" dirty="0" err="1">
                <a:solidFill>
                  <a:schemeClr val="tx1"/>
                </a:solidFill>
              </a:rPr>
              <a:t>memberi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sumber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daya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mencegah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frustasi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Beri </a:t>
            </a:r>
            <a:r>
              <a:rPr lang="en-US" dirty="0" err="1">
                <a:solidFill>
                  <a:schemeClr val="tx1"/>
                </a:solidFill>
              </a:rPr>
              <a:t>pilihan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kerja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kelompok</a:t>
            </a:r>
            <a:r>
              <a:rPr lang="en-US" dirty="0">
                <a:solidFill>
                  <a:schemeClr val="tx1"/>
                </a:solidFill>
              </a:rPr>
              <a:t>, mentor </a:t>
            </a:r>
            <a:r>
              <a:rPr lang="en-US" dirty="0" err="1">
                <a:solidFill>
                  <a:schemeClr val="tx1"/>
                </a:solidFill>
              </a:rPr>
              <a:t>atau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pelatih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err="1">
                <a:solidFill>
                  <a:schemeClr val="tx1"/>
                </a:solidFill>
              </a:rPr>
              <a:t>Cegah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siswa</a:t>
            </a:r>
            <a:r>
              <a:rPr lang="en-US" dirty="0">
                <a:solidFill>
                  <a:schemeClr val="tx1"/>
                </a:solidFill>
              </a:rPr>
              <a:t> agar </a:t>
            </a:r>
            <a:r>
              <a:rPr lang="en-US" dirty="0" err="1">
                <a:solidFill>
                  <a:schemeClr val="tx1"/>
                </a:solidFill>
              </a:rPr>
              <a:t>tidak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marah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beri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penguat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positif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waktu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istirahat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cukup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err="1">
                <a:solidFill>
                  <a:schemeClr val="tx1"/>
                </a:solidFill>
              </a:rPr>
              <a:t>Dorong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siswa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menilai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pembelajaran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mereka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Bent Arrow 6">
            <a:extLst>
              <a:ext uri="{FF2B5EF4-FFF2-40B4-BE49-F238E27FC236}">
                <a16:creationId xmlns:a16="http://schemas.microsoft.com/office/drawing/2014/main" id="{34A20FDC-1E85-1444-80C3-1C529AB0D10C}"/>
              </a:ext>
            </a:extLst>
          </p:cNvPr>
          <p:cNvSpPr/>
          <p:nvPr/>
        </p:nvSpPr>
        <p:spPr>
          <a:xfrm>
            <a:off x="3360821" y="1668379"/>
            <a:ext cx="1820780" cy="1379621"/>
          </a:xfrm>
          <a:prstGeom prst="ben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1119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5E335-3817-7043-A64D-B97487A2D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MENGATASI HAMBATAN BELAJAR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68A86-5F95-9442-ABA5-D10A4A148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52400" indent="0">
              <a:buNone/>
            </a:pPr>
            <a:r>
              <a:rPr lang="en-US" dirty="0"/>
              <a:t>2. HAMBATAN PRESENTASI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C687C-6667-474D-B867-DD6A21128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8A0E0-F8A0-4B55-9806-72A2B9E19F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BB6918-5ADC-A24B-965A-B1122652563E}"/>
              </a:ext>
            </a:extLst>
          </p:cNvPr>
          <p:cNvSpPr/>
          <p:nvPr/>
        </p:nvSpPr>
        <p:spPr>
          <a:xfrm>
            <a:off x="593558" y="1524000"/>
            <a:ext cx="2767263" cy="304487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v"/>
            </a:pPr>
            <a:r>
              <a:rPr lang="en-US" dirty="0" err="1">
                <a:solidFill>
                  <a:schemeClr val="tx1"/>
                </a:solidFill>
              </a:rPr>
              <a:t>Gangguan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pendengaran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err="1">
                <a:solidFill>
                  <a:schemeClr val="tx1"/>
                </a:solidFill>
              </a:rPr>
              <a:t>Masalah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perhatian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err="1">
                <a:solidFill>
                  <a:schemeClr val="tx1"/>
                </a:solidFill>
              </a:rPr>
              <a:t>Ingatan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buruk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err="1">
                <a:solidFill>
                  <a:schemeClr val="tx1"/>
                </a:solidFill>
              </a:rPr>
              <a:t>Kurangnya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latar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belakang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pengetahuan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Kurang </a:t>
            </a:r>
            <a:r>
              <a:rPr lang="en-US" dirty="0" err="1">
                <a:solidFill>
                  <a:schemeClr val="tx1"/>
                </a:solidFill>
              </a:rPr>
              <a:t>memahami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materi</a:t>
            </a:r>
            <a:r>
              <a:rPr lang="en-US" dirty="0">
                <a:solidFill>
                  <a:schemeClr val="tx1"/>
                </a:solidFill>
              </a:rPr>
              <a:t> ajar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089AA49-7CCC-4B4A-AFF2-D34083219136}"/>
              </a:ext>
            </a:extLst>
          </p:cNvPr>
          <p:cNvSpPr/>
          <p:nvPr/>
        </p:nvSpPr>
        <p:spPr>
          <a:xfrm>
            <a:off x="5181601" y="1320349"/>
            <a:ext cx="3577390" cy="324852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err="1">
                <a:solidFill>
                  <a:schemeClr val="tx1"/>
                </a:solidFill>
              </a:rPr>
              <a:t>Tawarkan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memberi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informasi</a:t>
            </a:r>
            <a:r>
              <a:rPr lang="en-US" dirty="0">
                <a:solidFill>
                  <a:schemeClr val="tx1"/>
                </a:solidFill>
              </a:rPr>
              <a:t> visual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err="1">
                <a:solidFill>
                  <a:schemeClr val="tx1"/>
                </a:solidFill>
              </a:rPr>
              <a:t>Jangan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hanya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berceramah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kepada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siswa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err="1">
                <a:solidFill>
                  <a:schemeClr val="tx1"/>
                </a:solidFill>
              </a:rPr>
              <a:t>Sediakan</a:t>
            </a:r>
            <a:r>
              <a:rPr lang="en-US" dirty="0">
                <a:solidFill>
                  <a:schemeClr val="tx1"/>
                </a:solidFill>
              </a:rPr>
              <a:t> audio, visual </a:t>
            </a:r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memanipulasi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err="1">
                <a:solidFill>
                  <a:schemeClr val="tx1"/>
                </a:solidFill>
              </a:rPr>
              <a:t>Ingatkan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siswa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apa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sudah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diketahui</a:t>
            </a:r>
            <a:r>
              <a:rPr lang="en-US" dirty="0">
                <a:solidFill>
                  <a:schemeClr val="tx1"/>
                </a:solidFill>
              </a:rPr>
              <a:t>? Bantu </a:t>
            </a:r>
            <a:r>
              <a:rPr lang="en-US" dirty="0" err="1">
                <a:solidFill>
                  <a:schemeClr val="tx1"/>
                </a:solidFill>
              </a:rPr>
              <a:t>informasi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diperlukan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err="1">
                <a:solidFill>
                  <a:schemeClr val="tx1"/>
                </a:solidFill>
              </a:rPr>
              <a:t>Berikan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contoh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kerja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arahan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ekplisit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/>
                </a:solidFill>
              </a:rPr>
              <a:t>Bantu </a:t>
            </a:r>
            <a:r>
              <a:rPr lang="en-US" dirty="0" err="1">
                <a:solidFill>
                  <a:schemeClr val="tx1"/>
                </a:solidFill>
              </a:rPr>
              <a:t>siswa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melihat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bagaimana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mereka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dapat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menggunakan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informasi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baru</a:t>
            </a:r>
            <a:r>
              <a:rPr lang="en-US" dirty="0">
                <a:solidFill>
                  <a:schemeClr val="tx1"/>
                </a:solidFill>
              </a:rPr>
              <a:t> di </a:t>
            </a:r>
            <a:r>
              <a:rPr lang="en-US" dirty="0" err="1">
                <a:solidFill>
                  <a:schemeClr val="tx1"/>
                </a:solidFill>
              </a:rPr>
              <a:t>kelas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Bent Arrow 6">
            <a:extLst>
              <a:ext uri="{FF2B5EF4-FFF2-40B4-BE49-F238E27FC236}">
                <a16:creationId xmlns:a16="http://schemas.microsoft.com/office/drawing/2014/main" id="{34A20FDC-1E85-1444-80C3-1C529AB0D10C}"/>
              </a:ext>
            </a:extLst>
          </p:cNvPr>
          <p:cNvSpPr/>
          <p:nvPr/>
        </p:nvSpPr>
        <p:spPr>
          <a:xfrm>
            <a:off x="3360821" y="1668379"/>
            <a:ext cx="1820780" cy="1379621"/>
          </a:xfrm>
          <a:prstGeom prst="ben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289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5E335-3817-7043-A64D-B97487A2D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MENGATASI HAMBATAN BELAJAR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68A86-5F95-9442-ABA5-D10A4A148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52400" indent="0">
              <a:buNone/>
            </a:pPr>
            <a:r>
              <a:rPr lang="en-US" dirty="0"/>
              <a:t>3. HAMBATAN DALAM TINDAKAN DAN EKSPRESI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C687C-6667-474D-B867-DD6A21128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8A0E0-F8A0-4B55-9806-72A2B9E19F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BB6918-5ADC-A24B-965A-B1122652563E}"/>
              </a:ext>
            </a:extLst>
          </p:cNvPr>
          <p:cNvSpPr/>
          <p:nvPr/>
        </p:nvSpPr>
        <p:spPr>
          <a:xfrm>
            <a:off x="593558" y="1524000"/>
            <a:ext cx="2767263" cy="304487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ü"/>
            </a:pPr>
            <a:r>
              <a:rPr lang="en-US" dirty="0" err="1">
                <a:solidFill>
                  <a:schemeClr val="tx1"/>
                </a:solidFill>
              </a:rPr>
              <a:t>Keterampilan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menulis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tangan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buruk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err="1">
                <a:solidFill>
                  <a:schemeClr val="tx1"/>
                </a:solidFill>
              </a:rPr>
              <a:t>Mereka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tidak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tahu</a:t>
            </a:r>
            <a:r>
              <a:rPr lang="en-US" dirty="0">
                <a:solidFill>
                  <a:schemeClr val="tx1"/>
                </a:solidFill>
              </a:rPr>
              <a:t> format yang </a:t>
            </a:r>
            <a:r>
              <a:rPr lang="en-US" dirty="0" err="1">
                <a:solidFill>
                  <a:schemeClr val="tx1"/>
                </a:solidFill>
              </a:rPr>
              <a:t>tepat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err="1">
                <a:solidFill>
                  <a:schemeClr val="tx1"/>
                </a:solidFill>
              </a:rPr>
              <a:t>Tidak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berkomunikasi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dengan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baik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secara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tertulis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089AA49-7CCC-4B4A-AFF2-D34083219136}"/>
              </a:ext>
            </a:extLst>
          </p:cNvPr>
          <p:cNvSpPr/>
          <p:nvPr/>
        </p:nvSpPr>
        <p:spPr>
          <a:xfrm>
            <a:off x="5181601" y="1320349"/>
            <a:ext cx="3577390" cy="324852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 err="1">
                <a:solidFill>
                  <a:schemeClr val="tx1"/>
                </a:solidFill>
              </a:rPr>
              <a:t>Variasikan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metode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respon</a:t>
            </a:r>
            <a:r>
              <a:rPr lang="en-US" dirty="0">
                <a:solidFill>
                  <a:schemeClr val="tx1"/>
                </a:solidFill>
              </a:rPr>
              <a:t> dan </a:t>
            </a:r>
            <a:r>
              <a:rPr lang="en-US" dirty="0" err="1">
                <a:solidFill>
                  <a:schemeClr val="tx1"/>
                </a:solidFill>
              </a:rPr>
              <a:t>navigasi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dirty="0" err="1">
                <a:solidFill>
                  <a:schemeClr val="tx1"/>
                </a:solidFill>
              </a:rPr>
              <a:t>Optimalkan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akses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alat</a:t>
            </a:r>
            <a:r>
              <a:rPr lang="en-US" dirty="0">
                <a:solidFill>
                  <a:schemeClr val="tx1"/>
                </a:solidFill>
              </a:rPr>
              <a:t> dan </a:t>
            </a:r>
            <a:r>
              <a:rPr lang="en-US" dirty="0" err="1">
                <a:solidFill>
                  <a:schemeClr val="tx1"/>
                </a:solidFill>
              </a:rPr>
              <a:t>tegnologi</a:t>
            </a:r>
            <a:r>
              <a:rPr lang="en-US" dirty="0">
                <a:solidFill>
                  <a:schemeClr val="tx1"/>
                </a:solidFill>
              </a:rPr>
              <a:t> bantu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dirty="0" err="1">
                <a:solidFill>
                  <a:schemeClr val="tx1"/>
                </a:solidFill>
              </a:rPr>
              <a:t>Gunakan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banyak</a:t>
            </a:r>
            <a:r>
              <a:rPr lang="en-US" dirty="0">
                <a:solidFill>
                  <a:schemeClr val="tx1"/>
                </a:solidFill>
              </a:rPr>
              <a:t> media </a:t>
            </a:r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berkomunikasi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Minta </a:t>
            </a:r>
            <a:r>
              <a:rPr lang="en-US" dirty="0" err="1">
                <a:solidFill>
                  <a:schemeClr val="tx1"/>
                </a:solidFill>
              </a:rPr>
              <a:t>siswa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merefleksikan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pembelajaran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dengan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cara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memberikan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kesempatan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tanya</a:t>
            </a:r>
            <a:r>
              <a:rPr lang="en-US" dirty="0">
                <a:solidFill>
                  <a:schemeClr val="tx1"/>
                </a:solidFill>
              </a:rPr>
              <a:t> dan </a:t>
            </a:r>
            <a:r>
              <a:rPr lang="en-US" dirty="0" err="1">
                <a:solidFill>
                  <a:schemeClr val="tx1"/>
                </a:solidFill>
              </a:rPr>
              <a:t>memberi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umpan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balik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Bent Arrow 6">
            <a:extLst>
              <a:ext uri="{FF2B5EF4-FFF2-40B4-BE49-F238E27FC236}">
                <a16:creationId xmlns:a16="http://schemas.microsoft.com/office/drawing/2014/main" id="{34A20FDC-1E85-1444-80C3-1C529AB0D10C}"/>
              </a:ext>
            </a:extLst>
          </p:cNvPr>
          <p:cNvSpPr/>
          <p:nvPr/>
        </p:nvSpPr>
        <p:spPr>
          <a:xfrm>
            <a:off x="3360821" y="1668379"/>
            <a:ext cx="1820780" cy="1379621"/>
          </a:xfrm>
          <a:prstGeom prst="ben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1193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C819F-EC4F-2A48-A908-6CCD5B55F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STRATEGI KONKRET MEMBANTU SISWA MENGATUR DIRI SENDIRI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732592B-9EA7-2940-90B7-B109EA248F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254890"/>
              </p:ext>
            </p:extLst>
          </p:nvPr>
        </p:nvGraphicFramePr>
        <p:xfrm>
          <a:off x="311150" y="1152525"/>
          <a:ext cx="8521700" cy="341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7C4D64-D6D3-AE4E-B1A4-BC47AED9D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8A0E0-F8A0-4B55-9806-72A2B9E19F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6261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C819F-EC4F-2A48-A908-6CCD5B55F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STRATEGI KONKRET MEMBANTU SISWA MEMPERTAHANKAN UPAYA DAN KETEKUNAN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732592B-9EA7-2940-90B7-B109EA248F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0710721"/>
              </p:ext>
            </p:extLst>
          </p:nvPr>
        </p:nvGraphicFramePr>
        <p:xfrm>
          <a:off x="311150" y="1152525"/>
          <a:ext cx="8521700" cy="341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7C4D64-D6D3-AE4E-B1A4-BC47AED9D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8A0E0-F8A0-4B55-9806-72A2B9E19F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7753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C819F-EC4F-2A48-A908-6CCD5B55F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STRATEGI KONKRET MEMBANTU SISWA MEREKRUT MINAT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732592B-9EA7-2940-90B7-B109EA248F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3361092"/>
              </p:ext>
            </p:extLst>
          </p:nvPr>
        </p:nvGraphicFramePr>
        <p:xfrm>
          <a:off x="311150" y="1152525"/>
          <a:ext cx="8521700" cy="341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7C4D64-D6D3-AE4E-B1A4-BC47AED9D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8A0E0-F8A0-4B55-9806-72A2B9E19F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6914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C819F-EC4F-2A48-A908-6CCD5B55F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707500"/>
          </a:xfrm>
        </p:spPr>
        <p:txBody>
          <a:bodyPr/>
          <a:lstStyle/>
          <a:p>
            <a:r>
              <a:rPr lang="en-US" sz="2000" dirty="0"/>
              <a:t>STRATEGI KONKRET MEMBANTU SISWA </a:t>
            </a:r>
            <a:r>
              <a:rPr lang="en-US" sz="2000" dirty="0" err="1"/>
              <a:t>mengekspresikan</a:t>
            </a:r>
            <a:r>
              <a:rPr lang="en-US" sz="2000" dirty="0"/>
              <a:t> </a:t>
            </a:r>
            <a:r>
              <a:rPr lang="en-US" sz="2000" dirty="0" err="1"/>
              <a:t>pengetahuan</a:t>
            </a:r>
            <a:r>
              <a:rPr lang="en-US" sz="2000" dirty="0"/>
              <a:t> dan </a:t>
            </a:r>
            <a:r>
              <a:rPr lang="en-US" sz="2000" dirty="0" err="1"/>
              <a:t>keterampilan</a:t>
            </a:r>
            <a:endParaRPr lang="en-US" sz="2000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732592B-9EA7-2940-90B7-B109EA248F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8795486"/>
              </p:ext>
            </p:extLst>
          </p:nvPr>
        </p:nvGraphicFramePr>
        <p:xfrm>
          <a:off x="311150" y="1152525"/>
          <a:ext cx="8521700" cy="341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7C4D64-D6D3-AE4E-B1A4-BC47AED9D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8A0E0-F8A0-4B55-9806-72A2B9E19F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4758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idx="10"/>
          </p:nvPr>
        </p:nvSpPr>
        <p:spPr/>
      </p:sp>
      <p:sp>
        <p:nvSpPr>
          <p:cNvPr id="10" name="Picture Placeholder 9"/>
          <p:cNvSpPr>
            <a:spLocks noGrp="1"/>
          </p:cNvSpPr>
          <p:nvPr>
            <p:ph type="pic" idx="11"/>
          </p:nvPr>
        </p:nvSpPr>
        <p:spPr/>
      </p:sp>
      <p:sp>
        <p:nvSpPr>
          <p:cNvPr id="11" name="Picture Placeholder 10"/>
          <p:cNvSpPr>
            <a:spLocks noGrp="1"/>
          </p:cNvSpPr>
          <p:nvPr>
            <p:ph type="pic" idx="12"/>
          </p:nvPr>
        </p:nvSpPr>
        <p:spPr/>
      </p:sp>
      <p:pic>
        <p:nvPicPr>
          <p:cNvPr id="100" name="Picture Placeholder 99"/>
          <p:cNvPicPr>
            <a:picLocks noGrp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4925" y="0"/>
            <a:ext cx="9109075" cy="46882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Text Box 11"/>
          <p:cNvSpPr txBox="1"/>
          <p:nvPr/>
        </p:nvSpPr>
        <p:spPr>
          <a:xfrm>
            <a:off x="3419475" y="4803775"/>
            <a:ext cx="5582285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/>
              <a:t>Sumber: https://fib.ub.ac.id/mahalnya-ucapan-terima-kasih/?lang=id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udent Mentoring Infographics by Slidesgo">
  <a:themeElements>
    <a:clrScheme name="Simple Light">
      <a:dk1>
        <a:srgbClr val="000000"/>
      </a:dk1>
      <a:lt1>
        <a:srgbClr val="FFFFFF"/>
      </a:lt1>
      <a:dk2>
        <a:srgbClr val="2D2442"/>
      </a:dk2>
      <a:lt2>
        <a:srgbClr val="5A4F72"/>
      </a:lt2>
      <a:accent1>
        <a:srgbClr val="874C2E"/>
      </a:accent1>
      <a:accent2>
        <a:srgbClr val="BC744A"/>
      </a:accent2>
      <a:accent3>
        <a:srgbClr val="C1ADA4"/>
      </a:accent3>
      <a:accent4>
        <a:srgbClr val="D6CED7"/>
      </a:accent4>
      <a:accent5>
        <a:srgbClr val="EED9CE"/>
      </a:accent5>
      <a:accent6>
        <a:srgbClr val="F7EEEB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1267</Words>
  <Application>Microsoft Macintosh PowerPoint</Application>
  <PresentationFormat>On-screen Show (16:9)</PresentationFormat>
  <Paragraphs>202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42" baseType="lpstr">
      <vt:lpstr>Calibri</vt:lpstr>
      <vt:lpstr>Al Nile</vt:lpstr>
      <vt:lpstr>Wingdings</vt:lpstr>
      <vt:lpstr>Bebas Neue</vt:lpstr>
      <vt:lpstr>Fira Sans Extra Condensed SemiBold</vt:lpstr>
      <vt:lpstr>Roboto</vt:lpstr>
      <vt:lpstr>DengXian</vt:lpstr>
      <vt:lpstr>Arial Unicode MS</vt:lpstr>
      <vt:lpstr>Britannic Bold</vt:lpstr>
      <vt:lpstr>Arial</vt:lpstr>
      <vt:lpstr>Times New Roman</vt:lpstr>
      <vt:lpstr>Courier New</vt:lpstr>
      <vt:lpstr>Fira Sans Extra Condensed</vt:lpstr>
      <vt:lpstr>Palatino Linotype</vt:lpstr>
      <vt:lpstr>Student Mentoring Infographics by Slidesgo</vt:lpstr>
      <vt:lpstr>  PRAKTIK DESAIN PEMBELAJARAN UNIVERSAL DI KAMPUS INKLUSI   </vt:lpstr>
      <vt:lpstr>PowerPoint Presentation</vt:lpstr>
      <vt:lpstr>Alasan mengapa UDL penting?</vt:lpstr>
      <vt:lpstr>PowerPoint Presentation</vt:lpstr>
      <vt:lpstr>MENGAPA MAHASISWA KITA                            BAGIAN DARI KEBERAGAMAN ? </vt:lpstr>
      <vt:lpstr>Bentuk dan keragaman  peserta didik </vt:lpstr>
      <vt:lpstr>KEBERAGAMAN KEMAMPUAN                                    DI DALAM DIRI</vt:lpstr>
      <vt:lpstr>DIBUTUHKAN</vt:lpstr>
      <vt:lpstr>Permasalahan kampus inklusi di Indonesia</vt:lpstr>
      <vt:lpstr>PENDIDIKAN  TRADISIONAL VERSUS UDL</vt:lpstr>
      <vt:lpstr>MERUBAH PELAJARAN TRADISIONAL MENJADI UDL</vt:lpstr>
      <vt:lpstr>MERENCANAKAN PEMBELAJARAN UDL</vt:lpstr>
      <vt:lpstr>PRINSIP…. UDL</vt:lpstr>
      <vt:lpstr>IMPLEMENTASI UDL</vt:lpstr>
      <vt:lpstr>Eksplorasi (mengkaitkan materi dengan kehidupan sehari-hari memberikan motivasi dan appersepsi</vt:lpstr>
      <vt:lpstr>Prepare/menyiapkan</vt:lpstr>
      <vt:lpstr>Mengintegrasikan </vt:lpstr>
      <vt:lpstr>Mempertimbangkan (Scale)</vt:lpstr>
      <vt:lpstr>Mengoptimalisasi (Optimize)</vt:lpstr>
      <vt:lpstr>MENGATASI HAMBATAN BELAJAR</vt:lpstr>
      <vt:lpstr>MENGATASI HAMBATAN BELAJAR</vt:lpstr>
      <vt:lpstr>MENGATASI HAMBATAN BELAJAR</vt:lpstr>
      <vt:lpstr>STRATEGI KONKRET MEMBANTU SISWA MENGATUR DIRI SENDIRI</vt:lpstr>
      <vt:lpstr>STRATEGI KONKRET MEMBANTU SISWA MEMPERTAHANKAN UPAYA DAN KETEKUNAN</vt:lpstr>
      <vt:lpstr>STRATEGI KONKRET MEMBANTU SISWA MEREKRUT MINAT</vt:lpstr>
      <vt:lpstr>STRATEGI KONKRET MEMBANTU SISWA mengekspresikan pengetahuan dan keterampilan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Universal Design Learning  </dc:title>
  <dc:creator/>
  <cp:lastModifiedBy>imam yuwono</cp:lastModifiedBy>
  <cp:revision>29</cp:revision>
  <dcterms:created xsi:type="dcterms:W3CDTF">2021-10-23T16:28:41Z</dcterms:created>
  <dcterms:modified xsi:type="dcterms:W3CDTF">2023-01-05T02:26:50Z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1F3C6502CB61451D91BEC244E59CBC04</vt:lpwstr>
  </property>
  <property fmtid="{D5CDD505-2E9C-101B-9397-08002B2CF9AE}" pid="3" name="KSOProductBuildVer">
    <vt:lpwstr>1033-11.2.0.10323</vt:lpwstr>
  </property>
</Properties>
</file>